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500" r:id="rId4"/>
    <p:sldId id="503" r:id="rId5"/>
    <p:sldId id="507" r:id="rId6"/>
    <p:sldId id="502" r:id="rId7"/>
    <p:sldId id="5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5/21/20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5/21/20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5/21/20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5/21/20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5/21/20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5/21/20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5/21/20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Mass fit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21/5/2020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607195"/>
            <a:ext cx="11783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u="sng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Training with Mass Cut (50,300)GeV @ preselection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Larger ttbar contamination  vs the previous BDT that has no mass selection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Cannot understand why the </a:t>
            </a:r>
            <a:r>
              <a:rPr lang="en-US" sz="2200" dirty="0" err="1">
                <a:sym typeface="Wingdings" pitchFamily="2" charset="2"/>
              </a:rPr>
              <a:t>k</a:t>
            </a:r>
            <a:r>
              <a:rPr lang="en-US" sz="2200" baseline="-25000" dirty="0" err="1">
                <a:sym typeface="Wingdings" pitchFamily="2" charset="2"/>
              </a:rPr>
              <a:t>slope</a:t>
            </a:r>
            <a:r>
              <a:rPr lang="en-US" sz="2200" dirty="0">
                <a:sym typeface="Wingdings" pitchFamily="2" charset="2"/>
              </a:rPr>
              <a:t> is so big when we implement the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 it be due to statistics??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Simultaneous fit seems to have better results (</a:t>
            </a:r>
            <a:r>
              <a:rPr lang="en-US" sz="2200" dirty="0" err="1">
                <a:sym typeface="Wingdings" pitchFamily="2" charset="2"/>
              </a:rPr>
              <a:t>qcd</a:t>
            </a:r>
            <a:r>
              <a:rPr lang="en-US" sz="2200" dirty="0">
                <a:sym typeface="Wingdings" pitchFamily="2" charset="2"/>
              </a:rPr>
              <a:t> params are frozen)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New training with mass cut: 50 &lt;  </a:t>
            </a:r>
            <a:r>
              <a:rPr lang="en-US" sz="2800" u="sng" dirty="0" err="1"/>
              <a:t>m</a:t>
            </a:r>
            <a:r>
              <a:rPr lang="en-US" sz="2800" u="sng" baseline="-25000" dirty="0" err="1"/>
              <a:t>top</a:t>
            </a:r>
            <a:r>
              <a:rPr lang="en-US" sz="2800" u="sng" baseline="-25000" dirty="0"/>
              <a:t> </a:t>
            </a:r>
            <a:r>
              <a:rPr lang="en-US" sz="2800" u="sng" dirty="0"/>
              <a:t> &lt;300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B4A0D-9C88-144F-B303-E4AF8A83B0DD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</a:t>
            </a:r>
            <a:r>
              <a:rPr lang="en-GR" dirty="0">
                <a:solidFill>
                  <a:srgbClr val="FF0000"/>
                </a:solidFill>
              </a:rPr>
              <a:t>ith mass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14FBB-9BF0-FD45-99D9-726FBDCD4138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ithout mass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585AA-431F-934C-8BF0-E25E0AAA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925" y="754763"/>
            <a:ext cx="4876800" cy="576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99581-1D36-5B4D-A7F7-DFE90A1A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98493" y="754763"/>
            <a:ext cx="48768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5/21/20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4118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Medium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2635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Loose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422529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0-btag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399252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2-btag</a:t>
            </a:r>
            <a:endParaRPr lang="en-GR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2D149-62FB-FD45-B7A4-DE6184AD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58280" y="622366"/>
            <a:ext cx="5080762" cy="59767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A636A-9BCD-E843-AC6C-F51EA9F1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560" y="622366"/>
            <a:ext cx="5080762" cy="597674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5/21/20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/>
              <p:nvPr/>
            </p:nvSpPr>
            <p:spPr>
              <a:xfrm>
                <a:off x="6022944" y="1793592"/>
                <a:ext cx="5872070" cy="366863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To be noted: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In general we define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efficiency such as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𝑏𝑡𝑎𝑔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Now we are using two different b-tagging WP’s 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  <a:sym typeface="Wingdings" pitchFamily="2" charset="2"/>
                  </a:rPr>
                  <a:t> 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have different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btagEfficiency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for every WP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𝑏𝑡𝑎𝑔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𝑏𝑡𝑎𝑔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44" y="1793592"/>
                <a:ext cx="5872070" cy="3668633"/>
              </a:xfrm>
              <a:prstGeom prst="rect">
                <a:avLst/>
              </a:prstGeom>
              <a:blipFill>
                <a:blip r:embed="rId2"/>
                <a:stretch>
                  <a:fillRect l="-215" r="-1931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76F24931-05BC-704B-941A-0B465A3A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1779" y="748349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E274B3-13C1-8840-A555-5CE5867E79F9}"/>
              </a:ext>
            </a:extLst>
          </p:cNvPr>
          <p:cNvSpPr/>
          <p:nvPr/>
        </p:nvSpPr>
        <p:spPr>
          <a:xfrm>
            <a:off x="111965" y="123181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btagEff_0    9.5471e-01 +/-  5.62e-02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7.2228e-01 +/-  7.93e-02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9.5237e-01 +/-  2.74e-02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1.0003e+00 +/-  2.02e-03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9.4207e-01 +/-  1.73e+00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7.8461e+01 +/-  1.22e+01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2.3596e+02 +/-  2.28e+01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2.0016e+03 +/-  6.98e+01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2.8212e+03 +/-  1.43e+02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1.0452e+04 +/-  2.10e+03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21.4402, N2_observed = 5452.96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 (all regions): 5474.4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 (all regions): 7872.02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0.695426 (both 2 and 0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btag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regions)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0.69463 (only for 2btag region)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0btag: 0.981499 (only from 0btag region)</a:t>
            </a:r>
          </a:p>
        </p:txBody>
      </p:sp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3515</TotalTime>
  <Words>594</Words>
  <Application>Microsoft Macintosh PowerPoint</Application>
  <PresentationFormat>Widescreen</PresentationFormat>
  <Paragraphs>105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Mass fit status NTUA 21/5/2020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1077</cp:revision>
  <dcterms:created xsi:type="dcterms:W3CDTF">2019-11-29T10:22:58Z</dcterms:created>
  <dcterms:modified xsi:type="dcterms:W3CDTF">2020-05-21T11:38:01Z</dcterms:modified>
</cp:coreProperties>
</file>