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494" r:id="rId4"/>
    <p:sldId id="474" r:id="rId5"/>
    <p:sldId id="504" r:id="rId6"/>
    <p:sldId id="507" r:id="rId7"/>
    <p:sldId id="508" r:id="rId8"/>
    <p:sldId id="500" r:id="rId9"/>
    <p:sldId id="505" r:id="rId10"/>
    <p:sldId id="503" r:id="rId11"/>
    <p:sldId id="5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5" autoAdjust="0"/>
    <p:restoredTop sz="94660"/>
  </p:normalViewPr>
  <p:slideViewPr>
    <p:cSldViewPr snapToGrid="0">
      <p:cViewPr>
        <p:scale>
          <a:sx n="100" d="100"/>
          <a:sy n="100" d="100"/>
        </p:scale>
        <p:origin x="14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11/21/19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11/21/19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11/21/19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11/21/19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11/21/19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11/21/19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11/21/19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11/21/19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11/21/19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11/21/19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11/21/19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11/21/19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11/21/19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11/21/19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11/21/19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22/11/2019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Fiducial differential </a:t>
            </a:r>
            <a:r>
              <a:rPr lang="en-US" sz="2800" u="sng" dirty="0" err="1"/>
              <a:t>xsec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11/21/19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1992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72102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6DE011D-EED5-D744-B5B1-E3367002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5808" y="1528104"/>
            <a:ext cx="2804922" cy="38884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7427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E6EB19B-E7BF-AE4E-A5D1-BEC169B7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32026" y="1529224"/>
            <a:ext cx="2804922" cy="38884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2809FB-01ED-0144-9995-1E0F6AC1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61153" y="1522355"/>
            <a:ext cx="2804922" cy="388848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21907" y="72102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44495" y="72102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1965" y="607195"/>
                <a:ext cx="11533733" cy="443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itchFamily="2" charset="2"/>
                  </a:rPr>
                  <a:t>Analysis: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itchFamily="2" charset="2"/>
                  </a:rPr>
                  <a:t>Hands on Particle phase space as well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itchFamily="2" charset="2"/>
                  </a:rPr>
                  <a:t>Efficiency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itchFamily="2" charset="2"/>
                  </a:rPr>
                  <a:t>Acceptance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itchFamily="2" charset="2"/>
                  </a:rPr>
                  <a:t>Response matrices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err="1">
                    <a:sym typeface="Wingdings" pitchFamily="2" charset="2"/>
                  </a:rPr>
                  <a:t>R</a:t>
                </a:r>
                <a:r>
                  <a:rPr lang="en-GB" baseline="-25000" dirty="0" err="1">
                    <a:sym typeface="Wingdings" pitchFamily="2" charset="2"/>
                  </a:rPr>
                  <a:t>yield</a:t>
                </a:r>
                <a:r>
                  <a:rPr lang="en-GB" dirty="0">
                    <a:sym typeface="Wingdings" pitchFamily="2" charset="2"/>
                  </a:rPr>
                  <a:t> used as a transfer factor from SR</a:t>
                </a:r>
                <a:r>
                  <a:rPr lang="en-GB" baseline="-25000" dirty="0">
                    <a:sym typeface="Wingdings" pitchFamily="2" charset="2"/>
                  </a:rPr>
                  <a:t>A </a:t>
                </a:r>
                <a:r>
                  <a:rPr lang="en-GB" dirty="0">
                    <a:sym typeface="Wingdings" pitchFamily="2" charset="2"/>
                  </a:rPr>
                  <a:t>to SR defined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𝑦𝑖𝑒𝑙𝑑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𝑆𝑅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𝐴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GB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itchFamily="2" charset="2"/>
                  </a:rPr>
                  <a:t>Check if this quantity is stable in all Regions (0, 1, 2 </a:t>
                </a:r>
                <a:r>
                  <a:rPr lang="en-GB" dirty="0" err="1">
                    <a:sym typeface="Wingdings" pitchFamily="2" charset="2"/>
                  </a:rPr>
                  <a:t>btag</a:t>
                </a:r>
                <a:r>
                  <a:rPr lang="en-GB" dirty="0">
                    <a:sym typeface="Wingdings" pitchFamily="2" charset="2"/>
                  </a:rPr>
                  <a:t>) for every year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itchFamily="2" charset="2"/>
                  </a:rPr>
                  <a:t>Signal Extraction for several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ym typeface="Wingdings" pitchFamily="2" charset="2"/>
                </a:endParaRPr>
              </a:p>
              <a:p>
                <a:pPr lvl="1"/>
                <a:endParaRPr lang="en-GB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607195"/>
                <a:ext cx="11533733" cy="4438907"/>
              </a:xfrm>
              <a:prstGeom prst="rect">
                <a:avLst/>
              </a:prstGeom>
              <a:blipFill>
                <a:blip r:embed="rId2"/>
                <a:stretch>
                  <a:fillRect l="-330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B46E0-758C-7F46-91B3-B412EEE6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F631-227F-5E45-9255-4DF8862DD549}" type="datetime1">
              <a:rPr lang="en-US" smtClean="0"/>
              <a:t>11/22/19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Efficiency and Acceptance for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,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and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(</a:t>
            </a:r>
            <a:r>
              <a:rPr lang="en-US" sz="2800" u="sng" dirty="0" err="1"/>
              <a:t>parton</a:t>
            </a:r>
            <a:r>
              <a:rPr lang="en-US" sz="2800" u="sn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52F2D-D854-F44C-9D4E-97B06A48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1715" y="271559"/>
            <a:ext cx="5041265" cy="6120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8AF75-6D02-614A-88CC-E7A5839A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2886" y="271559"/>
            <a:ext cx="5041265" cy="61207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8B081A-42AE-1546-BB2F-71DDBB5F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C689-F7BF-7947-A0EF-F1D48ACB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422B-158C-2241-8A22-41734732DE07}" type="datetime1">
              <a:rPr lang="en-US" smtClean="0"/>
              <a:t>11/21/19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4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/>
              <a:t>Efficiency and Acceptance for </a:t>
            </a:r>
            <a:r>
              <a:rPr lang="en-US" sz="2800" u="sng">
                <a:solidFill>
                  <a:srgbClr val="00B0F0"/>
                </a:solidFill>
              </a:rPr>
              <a:t>2016</a:t>
            </a:r>
            <a:r>
              <a:rPr lang="en-US" sz="2800" u="sng"/>
              <a:t>, </a:t>
            </a:r>
            <a:r>
              <a:rPr lang="en-US" sz="2800" u="sng">
                <a:solidFill>
                  <a:srgbClr val="FF0000"/>
                </a:solidFill>
              </a:rPr>
              <a:t>2017</a:t>
            </a:r>
            <a:r>
              <a:rPr lang="en-US" sz="2800" u="sng"/>
              <a:t> and </a:t>
            </a:r>
            <a:r>
              <a:rPr lang="en-US" sz="2800" u="sng">
                <a:solidFill>
                  <a:srgbClr val="00B050"/>
                </a:solidFill>
              </a:rPr>
              <a:t>2018</a:t>
            </a:r>
            <a:r>
              <a:rPr lang="en-US" sz="2800" u="sng"/>
              <a:t> (particle)</a:t>
            </a:r>
            <a:endParaRPr lang="en-US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8B081A-42AE-1546-BB2F-71DDBB5F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C689-F7BF-7947-A0EF-F1D48ACB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30D3422B-158C-2241-8A22-41734732DE07}" type="datetime1">
              <a:rPr lang="en-US" smtClean="0"/>
              <a:t>11/21/19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1E3C8-BEDC-2545-90C5-8B29826F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1715" y="368617"/>
            <a:ext cx="5041265" cy="6120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09D0B-D36D-4A44-A246-55CEC938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35750" y="368616"/>
            <a:ext cx="504126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Response Matrices (</a:t>
            </a:r>
            <a:r>
              <a:rPr lang="en-US" sz="2800" u="sng" dirty="0" err="1"/>
              <a:t>parton</a:t>
            </a:r>
            <a:r>
              <a:rPr lang="en-US" sz="2800" u="sng" dirty="0"/>
              <a:t>) vs JetPt0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11/22/19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1019331"/>
            <a:ext cx="0" cy="528145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 flipH="1">
            <a:off x="4002403" y="1019331"/>
            <a:ext cx="40623" cy="52814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672CA2-6971-C64B-8CD1-8203E933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0044" y="1520761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092EE-A77E-4D44-9F7A-FEA71AB1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74775" y="1520760"/>
            <a:ext cx="2752979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C5F9A9-FA79-5746-AEC9-90B440788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34670" y="1520759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Response Matrices (particle) vs JetPt0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11/22/19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989351"/>
            <a:ext cx="0" cy="531143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989351"/>
            <a:ext cx="0" cy="53114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DB1C5D2-BA06-D843-B27E-CE956B6A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5897" y="1534664"/>
            <a:ext cx="2752979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F7BFB-B240-DA4D-B4CD-34E7ABB3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00478" y="1534664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0EF14-3E00-9940-9B4D-7601D6D0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59692" y="1534664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2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𝑦𝑖𝑒𝑙𝑑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𝑓𝑖𝑡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604306" cy="800662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factor from SR</a:t>
            </a:r>
            <a:r>
              <a:rPr lang="en-US" baseline="-25000" dirty="0"/>
              <a:t>A </a:t>
            </a:r>
            <a:r>
              <a:rPr lang="en-US" dirty="0"/>
              <a:t>to SR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7AB4F-2EFC-D746-841A-CB591E172344}"/>
              </a:ext>
            </a:extLst>
          </p:cNvPr>
          <p:cNvSpPr/>
          <p:nvPr/>
        </p:nvSpPr>
        <p:spPr>
          <a:xfrm>
            <a:off x="5528618" y="642924"/>
            <a:ext cx="1800869" cy="954107"/>
          </a:xfrm>
          <a:prstGeom prst="wedgeRoundRectCallout">
            <a:avLst>
              <a:gd name="adj1" fmla="val -39030"/>
              <a:gd name="adj2" fmla="val 8241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FF885-3539-C64E-A125-23EB7D051E53}"/>
              </a:ext>
            </a:extLst>
          </p:cNvPr>
          <p:cNvSpPr txBox="1"/>
          <p:nvPr/>
        </p:nvSpPr>
        <p:spPr>
          <a:xfrm>
            <a:off x="5626899" y="654049"/>
            <a:ext cx="160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Fitted number of QCD events in SR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11/21/19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err="1"/>
              <a:t>R</a:t>
            </a:r>
            <a:r>
              <a:rPr lang="en-US" sz="2800" u="sng" baseline="-25000" dirty="0" err="1"/>
              <a:t>yield</a:t>
            </a:r>
            <a:r>
              <a:rPr lang="en-US" sz="2800" u="sng" baseline="-25000" dirty="0"/>
              <a:t> </a:t>
            </a:r>
            <a:r>
              <a:rPr lang="en-US" sz="2800" u="sng" dirty="0"/>
              <a:t>Calculation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11/21/19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1FAA2B-6141-0F42-8F72-9C62E7B0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659836" y="1519622"/>
            <a:ext cx="2804922" cy="38884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2B3CD-5A7A-6E4C-9B95-C2FC7F83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71079" y="1519622"/>
            <a:ext cx="2804922" cy="3888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7BBE23-8928-3241-A0AE-35AC5697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8312" y="1519622"/>
            <a:ext cx="2804922" cy="388848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4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Fiducial differential </a:t>
            </a:r>
            <a:r>
              <a:rPr lang="en-US" sz="2800" u="sng" dirty="0" err="1"/>
              <a:t>xsec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11/22/19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E63571-1754-5541-8747-C452DB2C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4030" y="1416042"/>
            <a:ext cx="2804922" cy="388848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87267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391832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EEC69B8-20FD-C74E-9E03-22466BD5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1064" y="1416042"/>
            <a:ext cx="2804922" cy="38884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808AAAF-3D95-7A4E-9DA4-BC8B0BC17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61467" y="1416042"/>
            <a:ext cx="2804922" cy="388848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87974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796070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35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342</Words>
  <Application>Microsoft Macintosh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22/11/2019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Status report on Mass Fit (2017) and btagging efficiency (2017)</dc:title>
  <dc:creator>Microsoft Office User</dc:creator>
  <cp:lastModifiedBy>Microsoft Office User</cp:lastModifiedBy>
  <cp:revision>432</cp:revision>
  <dcterms:created xsi:type="dcterms:W3CDTF">2019-10-31T16:13:18Z</dcterms:created>
  <dcterms:modified xsi:type="dcterms:W3CDTF">2019-11-22T07:36:28Z</dcterms:modified>
</cp:coreProperties>
</file>