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500" r:id="rId4"/>
    <p:sldId id="509" r:id="rId5"/>
    <p:sldId id="518" r:id="rId6"/>
    <p:sldId id="519" r:id="rId7"/>
    <p:sldId id="504" r:id="rId8"/>
    <p:sldId id="513" r:id="rId9"/>
    <p:sldId id="510" r:id="rId10"/>
    <p:sldId id="514" r:id="rId11"/>
    <p:sldId id="511" r:id="rId12"/>
    <p:sldId id="515" r:id="rId13"/>
    <p:sldId id="512" r:id="rId14"/>
    <p:sldId id="516" r:id="rId15"/>
    <p:sldId id="517" r:id="rId16"/>
    <p:sldId id="522" r:id="rId17"/>
    <p:sldId id="523" r:id="rId18"/>
    <p:sldId id="520" r:id="rId19"/>
    <p:sldId id="52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4/9/20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4/9/20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4/9/20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4/9/20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4/9/20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4/9/20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4/9/20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4/9/20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4/9/20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4/9/20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4/9/20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4/9/20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4/9/20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4/9/20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4/9/20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l-GR" sz="4400" dirty="0"/>
              <a:t>10</a:t>
            </a:r>
            <a:r>
              <a:rPr lang="en-US" sz="4400" dirty="0"/>
              <a:t>/4/2020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Particle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BF1F0-AE92-6E49-A84E-AEFE3CE1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256AD-DF1D-234E-A39B-088023AA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5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Particle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AAD46-0CEF-9245-B2D6-DDE1D671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440626"/>
            <a:ext cx="4311269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AA26F-3ACB-324D-AE90-6E60AC5C7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21250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Particle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DF6C9-5A4A-3D48-BE3C-17FB9BDE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E0DA8A-BD11-2840-B1C9-219B99B5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21250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0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Particle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A9A54-47B3-3F46-A535-921F4C2E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F2071-7128-7942-A923-1668B102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21251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Error Propagation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2DF8E-11AB-BE42-9DF5-97E83E1E103C}"/>
              </a:ext>
            </a:extLst>
          </p:cNvPr>
          <p:cNvSpPr txBox="1"/>
          <p:nvPr/>
        </p:nvSpPr>
        <p:spPr>
          <a:xfrm>
            <a:off x="1918983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MC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CCFC2-62AB-0540-A84D-45244BF02649}"/>
              </a:ext>
            </a:extLst>
          </p:cNvPr>
          <p:cNvSpPr txBox="1"/>
          <p:nvPr/>
        </p:nvSpPr>
        <p:spPr>
          <a:xfrm>
            <a:off x="7937977" y="775868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99492-48CF-0345-8F17-D883D529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495720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E0777-A676-F340-A897-38689AB9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Error Propagation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2DF8E-11AB-BE42-9DF5-97E83E1E103C}"/>
              </a:ext>
            </a:extLst>
          </p:cNvPr>
          <p:cNvSpPr txBox="1"/>
          <p:nvPr/>
        </p:nvSpPr>
        <p:spPr>
          <a:xfrm>
            <a:off x="1918983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MC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CCFC2-62AB-0540-A84D-45244BF02649}"/>
              </a:ext>
            </a:extLst>
          </p:cNvPr>
          <p:cNvSpPr txBox="1"/>
          <p:nvPr/>
        </p:nvSpPr>
        <p:spPr>
          <a:xfrm>
            <a:off x="7937977" y="775868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A3C68-431B-7849-9182-20D33276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11169-7010-184D-A8A4-30A5DD74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481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5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35664"/>
            <a:ext cx="1178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6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Error Propagation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2DF8E-11AB-BE42-9DF5-97E83E1E103C}"/>
              </a:ext>
            </a:extLst>
          </p:cNvPr>
          <p:cNvSpPr txBox="1"/>
          <p:nvPr/>
        </p:nvSpPr>
        <p:spPr>
          <a:xfrm>
            <a:off x="1918983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MC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CCFC2-62AB-0540-A84D-45244BF02649}"/>
              </a:ext>
            </a:extLst>
          </p:cNvPr>
          <p:cNvSpPr txBox="1"/>
          <p:nvPr/>
        </p:nvSpPr>
        <p:spPr>
          <a:xfrm>
            <a:off x="7937977" y="775868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B6C19-93D2-EA48-B0F5-426888DF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4"/>
            <a:ext cx="4311269" cy="5976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23B7C-CD78-4346-9C87-94D1CD8D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6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Error Propagation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2DF8E-11AB-BE42-9DF5-97E83E1E103C}"/>
              </a:ext>
            </a:extLst>
          </p:cNvPr>
          <p:cNvSpPr txBox="1"/>
          <p:nvPr/>
        </p:nvSpPr>
        <p:spPr>
          <a:xfrm>
            <a:off x="1918983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MC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CCFC2-62AB-0540-A84D-45244BF02649}"/>
              </a:ext>
            </a:extLst>
          </p:cNvPr>
          <p:cNvSpPr txBox="1"/>
          <p:nvPr/>
        </p:nvSpPr>
        <p:spPr>
          <a:xfrm>
            <a:off x="7937977" y="775868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EB462-BDFE-E945-BD5E-D4190386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6733" y="4406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8D955-0217-DC4B-A5E5-B7489C80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1071276"/>
            <a:ext cx="11783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Rebin</a:t>
            </a:r>
            <a:r>
              <a:rPr lang="en-US" sz="2200" dirty="0">
                <a:sym typeface="Wingdings" pitchFamily="2" charset="2"/>
              </a:rPr>
              <a:t> in the </a:t>
            </a:r>
            <a:r>
              <a:rPr lang="en-US" sz="2200" dirty="0" err="1">
                <a:sym typeface="Wingdings" pitchFamily="2" charset="2"/>
              </a:rPr>
              <a:t>reco</a:t>
            </a:r>
            <a:r>
              <a:rPr lang="en-US" sz="2200" dirty="0">
                <a:sym typeface="Wingdings" pitchFamily="2" charset="2"/>
              </a:rPr>
              <a:t> level: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Reco</a:t>
            </a:r>
            <a:r>
              <a:rPr lang="en-US" sz="2200" dirty="0">
                <a:sym typeface="Wingdings" pitchFamily="2" charset="2"/>
              </a:rPr>
              <a:t> bins ≈ 2 x Parton/Particle Bins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Merge bins at the edge of phase space (jetPt1, </a:t>
            </a:r>
            <a:r>
              <a:rPr lang="en-US" sz="2200" dirty="0" err="1">
                <a:sym typeface="Wingdings" pitchFamily="2" charset="2"/>
              </a:rPr>
              <a:t>ptJJ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mJJ</a:t>
            </a:r>
            <a:r>
              <a:rPr lang="en-US" sz="2200" dirty="0">
                <a:sym typeface="Wingdings" pitchFamily="2" charset="2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using MC (closure test)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level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Particle level</a:t>
            </a:r>
            <a:endParaRPr lang="el-GR" sz="22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implementing the “Minimum of global Correlation”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Errors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Calculation before and after unfolding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56876"/>
                <a:ext cx="11783048" cy="5613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ym typeface="Wingdings" pitchFamily="2" charset="2"/>
                  </a:rPr>
                  <a:t>Trying to solve the inverse problem of y = Ax  x = A</a:t>
                </a:r>
                <a:r>
                  <a:rPr lang="en-US" sz="2200" baseline="30000" dirty="0">
                    <a:sym typeface="Wingdings" pitchFamily="2" charset="2"/>
                  </a:rPr>
                  <a:t>-1 </a:t>
                </a:r>
                <a:r>
                  <a:rPr lang="en-US" sz="2200" dirty="0">
                    <a:sym typeface="Wingdings" pitchFamily="2" charset="2"/>
                  </a:rPr>
                  <a:t>y where: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x: Extrapolated to Parton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A is the response matrix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y: </a:t>
                </a:r>
                <a:r>
                  <a:rPr lang="en-US" sz="2200" dirty="0" err="1">
                    <a:sym typeface="Wingdings" pitchFamily="2" charset="2"/>
                  </a:rPr>
                  <a:t>reco</a:t>
                </a:r>
                <a:r>
                  <a:rPr lang="en-US" sz="2200" dirty="0">
                    <a:sym typeface="Wingdings" pitchFamily="2" charset="2"/>
                  </a:rPr>
                  <a:t> 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ym typeface="Wingdings" pitchFamily="2" charset="2"/>
                  </a:rPr>
                  <a:t>V</a:t>
                </a:r>
                <a:r>
                  <a:rPr lang="en-US" sz="2200" baseline="-25000" dirty="0" err="1">
                    <a:sym typeface="Wingdings" pitchFamily="2" charset="2"/>
                  </a:rPr>
                  <a:t>x</a:t>
                </a:r>
                <a:r>
                  <a:rPr lang="en-US" sz="2200" baseline="-25000" dirty="0">
                    <a:sym typeface="Wingdings" pitchFamily="2" charset="2"/>
                  </a:rPr>
                  <a:t> </a:t>
                </a:r>
                <a:r>
                  <a:rPr lang="en-US" sz="2200" dirty="0">
                    <a:sym typeface="Wingdings" pitchFamily="2" charset="2"/>
                  </a:rPr>
                  <a:t> is the covariance matrix of x </a:t>
                </a:r>
              </a:p>
              <a:p>
                <a:endParaRPr lang="en-US" sz="2200" dirty="0">
                  <a:sym typeface="Wingdings" pitchFamily="2" charset="2"/>
                </a:endParaRPr>
              </a:p>
              <a:p>
                <a:r>
                  <a:rPr lang="en-US" sz="2200" dirty="0">
                    <a:sym typeface="Wingdings" pitchFamily="2" charset="2"/>
                  </a:rPr>
                  <a:t>This method finds the minimum mean value of global correlation coefficients (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):</a:t>
                </a:r>
              </a:p>
              <a:p>
                <a:pPr algn="just"/>
                <a:r>
                  <a:rPr lang="en-US" sz="2200" dirty="0">
                    <a:sym typeface="Wingdings" pitchFamily="2" charset="2"/>
                  </a:rPr>
                  <a:t>Where 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 is defined as:</a:t>
                </a: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algn="just"/>
                <a:r>
                  <a:rPr lang="en-US" sz="2200" b="0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1 −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]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−1 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,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𝑤h𝑒𝑟𝑒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0 </m:t>
                    </m:r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global correlation coefficient is a measure of the total amount of correlation between element j of x and all other elements. </a:t>
                </a:r>
                <a:endParaRPr lang="en-GB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arithmetic and the geometric mean of all n global correlation coefficients is determined for a large range of </a:t>
                </a:r>
                <a:r>
                  <a:rPr lang="el-GR" dirty="0"/>
                  <a:t>τ-</a:t>
                </a:r>
                <a:r>
                  <a:rPr lang="en-GB" dirty="0"/>
                  <a:t>values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</a:t>
                </a:r>
                <a:r>
                  <a:rPr lang="el-GR" dirty="0"/>
                  <a:t>τ-</a:t>
                </a:r>
                <a:r>
                  <a:rPr lang="en-GB" dirty="0"/>
                  <a:t>value with the smallest mean value is accepted. </a:t>
                </a:r>
                <a:endParaRPr lang="en-GB" sz="2400" dirty="0"/>
              </a:p>
              <a:p>
                <a:pPr algn="just"/>
                <a:endParaRPr lang="en-US" sz="2200" u="sng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56876"/>
                <a:ext cx="11783048" cy="5613396"/>
              </a:xfrm>
              <a:prstGeom prst="rect">
                <a:avLst/>
              </a:prstGeom>
              <a:blipFill>
                <a:blip r:embed="rId2"/>
                <a:stretch>
                  <a:fillRect l="-646" t="-905" r="-32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 (MC Parton)</a:t>
            </a:r>
            <a:endParaRPr lang="en-US" sz="2800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72E04-8135-D945-94EB-EFE410F7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481133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44341-630B-AB4C-89DF-65649B6C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13419" y="440626"/>
            <a:ext cx="4311269" cy="597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440E08-F38E-1345-9592-8BD90437FF64}"/>
              </a:ext>
            </a:extLst>
          </p:cNvPr>
          <p:cNvSpPr txBox="1"/>
          <p:nvPr/>
        </p:nvSpPr>
        <p:spPr>
          <a:xfrm>
            <a:off x="1918983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 Jet 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57E20-335A-824A-89E0-BEAEEB777ED7}"/>
              </a:ext>
            </a:extLst>
          </p:cNvPr>
          <p:cNvSpPr txBox="1"/>
          <p:nvPr/>
        </p:nvSpPr>
        <p:spPr>
          <a:xfrm>
            <a:off x="7915168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 Jet |Y|</a:t>
            </a:r>
          </a:p>
        </p:txBody>
      </p:sp>
    </p:spTree>
    <p:extLst>
      <p:ext uri="{BB962C8B-B14F-4D97-AF65-F5344CB8AC3E}">
        <p14:creationId xmlns:p14="http://schemas.microsoft.com/office/powerpoint/2010/main" val="27122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 (Data Parton)</a:t>
            </a:r>
            <a:endParaRPr lang="en-US" sz="2800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3B8A6-2A34-5447-8F05-D30E64EE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F2A97-8B14-6749-B3FA-1AA98844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9ABE6E-2FAF-6340-ACEE-E6FFB579A69E}"/>
              </a:ext>
            </a:extLst>
          </p:cNvPr>
          <p:cNvSpPr txBox="1"/>
          <p:nvPr/>
        </p:nvSpPr>
        <p:spPr>
          <a:xfrm>
            <a:off x="1918983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 Jet 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748BB-10B3-E248-932D-7AD63E1FEC58}"/>
              </a:ext>
            </a:extLst>
          </p:cNvPr>
          <p:cNvSpPr txBox="1"/>
          <p:nvPr/>
        </p:nvSpPr>
        <p:spPr>
          <a:xfrm>
            <a:off x="7915168" y="904032"/>
            <a:ext cx="21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 Jet |Y|</a:t>
            </a:r>
          </a:p>
        </p:txBody>
      </p:sp>
    </p:spTree>
    <p:extLst>
      <p:ext uri="{BB962C8B-B14F-4D97-AF65-F5344CB8AC3E}">
        <p14:creationId xmlns:p14="http://schemas.microsoft.com/office/powerpoint/2010/main" val="65862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CCE827-5B75-2B49-BCDC-2B2005E3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6871" y="440626"/>
            <a:ext cx="4311269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3CD8C-9051-E540-AD39-E2883EEB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CA280-4C4C-3F48-A340-1CE2F3EC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6871" y="447656"/>
            <a:ext cx="4311269" cy="5976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9BBBA6-F580-A147-857A-49712FBC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98162" y="44765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5A7D6-BCE0-C643-B580-753A4336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9481" y="199531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F40801-A237-A34F-9ABD-7595816B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199530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4/9/20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of Global Correlation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24853C-1C91-AE45-9797-EF28566B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2804" y="450659"/>
            <a:ext cx="4259326" cy="590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34B7E-AC8B-C24C-BDBE-F0B2E365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52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2113</TotalTime>
  <Words>438</Words>
  <Application>Microsoft Macintosh PowerPoint</Application>
  <PresentationFormat>Widescreen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10/4/2020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879</cp:revision>
  <dcterms:created xsi:type="dcterms:W3CDTF">2019-11-29T10:22:58Z</dcterms:created>
  <dcterms:modified xsi:type="dcterms:W3CDTF">2020-04-09T11:36:58Z</dcterms:modified>
</cp:coreProperties>
</file>