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500" r:id="rId4"/>
    <p:sldId id="504" r:id="rId5"/>
    <p:sldId id="505" r:id="rId6"/>
    <p:sldId id="506" r:id="rId7"/>
    <p:sldId id="50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4/3/20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4/3/20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4/3/20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4/3/20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4/3/20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4/3/20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4/3/20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4/3/20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4/3/20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4/3/20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4/3/20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4/3/20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4/3/20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4/3/20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4/3/20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3/4/2020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1071276"/>
            <a:ext cx="117830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Result of the fit has a small deviation regardless the method we are using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Signal Extraction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 using MC (closure test)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Parton level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Particle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4/3/20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Parton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4/3/20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8895C-B5B9-AC48-BE88-262DFB39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B9F3E3-083E-7E4B-8E20-BE987FD7E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Parton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4/3/20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80A300-2C41-554B-9BDB-FB73DB83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0A395C-1EAB-5248-B483-F76B1C11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Particle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4/3/20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9FD26A-0AEA-9D42-AEC3-BD310964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01202A-DCDF-DC42-BD33-D7E084FC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2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/>
              <a:t>Particle </a:t>
            </a:r>
            <a:r>
              <a:rPr lang="en-US" sz="2800" u="sng" dirty="0"/>
              <a:t>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4/3/20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52050B-1F83-D84F-AC09-531BAEED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12FF11-5CAA-1D44-869D-CD884A65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3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1970</TotalTime>
  <Words>82</Words>
  <Application>Microsoft Macintosh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Custom Design</vt:lpstr>
      <vt:lpstr> Weekly Report NTUA 3/4/2020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789</cp:revision>
  <dcterms:created xsi:type="dcterms:W3CDTF">2019-11-29T10:22:58Z</dcterms:created>
  <dcterms:modified xsi:type="dcterms:W3CDTF">2020-04-03T06:54:54Z</dcterms:modified>
</cp:coreProperties>
</file>