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7"/>
  </p:notesMasterIdLst>
  <p:sldIdLst>
    <p:sldId id="256" r:id="rId2"/>
    <p:sldId id="270" r:id="rId3"/>
    <p:sldId id="293" r:id="rId4"/>
    <p:sldId id="284" r:id="rId5"/>
    <p:sldId id="271" r:id="rId6"/>
    <p:sldId id="272" r:id="rId7"/>
    <p:sldId id="273" r:id="rId8"/>
    <p:sldId id="274" r:id="rId9"/>
    <p:sldId id="275" r:id="rId10"/>
    <p:sldId id="288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 autoAdjust="0"/>
    <p:restoredTop sz="94663"/>
  </p:normalViewPr>
  <p:slideViewPr>
    <p:cSldViewPr snapToGrid="0" snapToObjects="1">
      <p:cViewPr varScale="1">
        <p:scale>
          <a:sx n="89" d="100"/>
          <a:sy n="89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8/5/2019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br>
              <a:rPr lang="en-US" sz="4500" dirty="0"/>
            </a:b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1FAF8-3B9E-4B48-9776-6143332A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56087" y="579673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C604BE-B217-E14D-B76D-2143779A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1090" y="579673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8682-5459-AF42-88BB-5E864D37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AA72E-A0FA-044C-9B4C-8413CC7A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97090" y="612307"/>
            <a:ext cx="3918585" cy="6120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EC8807-9682-024B-A22C-F40D27C55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44575" y="595225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477EC-C467-C842-96E1-E5C542A6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97090" y="569938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D8A0F6-2E9D-7141-8755-D6D26DD91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4575" y="569938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24752-CC3A-F74F-A182-99B86366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97090" y="524226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FDC3F2-82FA-B64E-8A99-38DCFAF0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4575" y="524227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99549-F65C-594C-96A9-D8547EA8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86569" y="561058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F7A665-7218-E148-B914-9193CA54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6737" y="573186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9B2D8-FABF-5B43-982A-CCB6B163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97090" y="497205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19A097-7E6E-0C42-9E0B-002C9468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84753" y="483084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</a:t>
            </a:r>
            <a:r>
              <a:rPr lang="en-US" dirty="0" err="1"/>
              <a:t>mTTbarParton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/>
              <a:t>Bkg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Signal over </a:t>
            </a:r>
            <a:r>
              <a:rPr lang="en-US" dirty="0" err="1"/>
              <a:t>Bkg</a:t>
            </a:r>
            <a:r>
              <a:rPr lang="en-US" dirty="0"/>
              <a:t> are vs </a:t>
            </a:r>
            <a:r>
              <a:rPr lang="en-US" dirty="0" err="1"/>
              <a:t>mJJ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nJets</a:t>
            </a:r>
            <a:r>
              <a:rPr lang="en-GB" sz="14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jetEta</a:t>
            </a:r>
            <a:r>
              <a:rPr lang="en-GB" sz="14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jetPt</a:t>
            </a:r>
            <a:r>
              <a:rPr lang="en-GB" sz="14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120 GeV &lt; </a:t>
            </a:r>
            <a:r>
              <a:rPr lang="en-GB" sz="1400" dirty="0" err="1"/>
              <a:t>jetMassSoftDrop</a:t>
            </a:r>
            <a:r>
              <a:rPr lang="en-GB" sz="14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Parton:</a:t>
            </a:r>
            <a:r>
              <a:rPr lang="en-GB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etaParton</a:t>
            </a:r>
            <a:r>
              <a:rPr lang="en-GB" sz="1400" dirty="0"/>
              <a:t>| &lt; 2.4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ptTopParton</a:t>
            </a:r>
            <a:r>
              <a:rPr lang="en-GB" sz="1400" dirty="0"/>
              <a:t> &gt; 400 GeV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mTTbarParton</a:t>
            </a:r>
            <a:r>
              <a:rPr lang="en-GB" sz="1400" dirty="0"/>
              <a:t> &gt; 1000 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" y="1257792"/>
            <a:ext cx="5853934" cy="420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57792"/>
            <a:ext cx="5969876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79B20-29F8-F442-9CF6-BACFB698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5346" y="639010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62FB8-EE3F-4146-B11E-171EA268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76066" y="631672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8E25B-E139-9F4F-9CA7-27A29ED6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49829" y="694659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9FDA53-75DB-1340-8FA4-01527B05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22321" y="694659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FEA26-C1E8-A449-80BC-73E9990B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30237" y="541645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D42F44-B281-754E-8484-07E2C9F8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8204" y="541645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FCBAF-3942-0840-AC81-6D156B75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AEC56-4788-3546-9957-C2097E7BD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83017" y="694659"/>
            <a:ext cx="3918585" cy="6120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DF4597-CDE9-A743-B67A-3F1522DAF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156087" y="694659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57F6A-9739-584E-AE3E-7A2173EA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99833" y="413200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6B85D1-B117-AD43-B6A4-023FAD0A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72325" y="413200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DA262-8A5B-9C47-A880-7AACDF24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87483" y="445579"/>
            <a:ext cx="3918585" cy="612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162DFD-4E1D-5B47-8F74-1BB830063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72325" y="521505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</TotalTime>
  <Words>592</Words>
  <Application>Microsoft Macintosh PowerPoint</Application>
  <PresentationFormat>Widescreen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486</cp:revision>
  <dcterms:created xsi:type="dcterms:W3CDTF">2019-02-07T21:49:08Z</dcterms:created>
  <dcterms:modified xsi:type="dcterms:W3CDTF">2019-05-07T20:12:26Z</dcterms:modified>
</cp:coreProperties>
</file>