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438" r:id="rId4"/>
    <p:sldId id="414" r:id="rId5"/>
    <p:sldId id="379" r:id="rId6"/>
    <p:sldId id="439" r:id="rId7"/>
    <p:sldId id="440" r:id="rId8"/>
    <p:sldId id="441" r:id="rId9"/>
    <p:sldId id="442" r:id="rId10"/>
    <p:sldId id="413" r:id="rId11"/>
    <p:sldId id="394" r:id="rId12"/>
    <p:sldId id="415" r:id="rId13"/>
    <p:sldId id="41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17/07/2019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17/07/2019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7/17/2019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7/17/2019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7/17/2019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7/17/2019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7/17/2019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7/17/2019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7/17/2019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7/17/2019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7/17/2019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7/17/2019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7/17/2019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7/17/2019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Top Tagger WP investigation for 2016, 2017 and 2018 MC’s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D351-0F92-4843-A875-06FC573726F4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2017 (with </a:t>
            </a:r>
            <a:r>
              <a:rPr lang="en-US" sz="2800" u="sng" dirty="0" err="1"/>
              <a:t>btagging</a:t>
            </a:r>
            <a:r>
              <a:rPr lang="en-US" sz="2800" u="sng" dirty="0"/>
              <a:t>) </a:t>
            </a:r>
            <a:endParaRPr lang="en-US" sz="2800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818959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18959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E56C-1685-4AF5-92C8-091432F23FB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2018 (with </a:t>
            </a:r>
            <a:r>
              <a:rPr lang="en-US" sz="2800" u="sng" dirty="0" err="1"/>
              <a:t>btagging</a:t>
            </a:r>
            <a:r>
              <a:rPr lang="en-US" sz="2800" u="sng" dirty="0"/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745807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745807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2018 (with </a:t>
            </a:r>
            <a:r>
              <a:rPr lang="en-US" sz="2800" u="sng" dirty="0" err="1"/>
              <a:t>btagging</a:t>
            </a:r>
            <a:r>
              <a:rPr lang="en-US" sz="2800" u="sng" dirty="0"/>
              <a:t>) </a:t>
            </a:r>
            <a:endParaRPr lang="en-US" sz="2800" u="sn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" y="901254"/>
            <a:ext cx="5983605" cy="491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43" y="901254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7AFA-FA91-43BB-B63D-9A83059E2297}" type="datetime1">
              <a:rPr lang="en-US" smtClean="0"/>
              <a:t>7/17/2019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</a:t>
            </a:r>
            <a:r>
              <a:rPr lang="en-US" sz="1400" dirty="0" smtClean="0"/>
              <a:t>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bTagging</a:t>
            </a:r>
            <a:r>
              <a:rPr lang="en-US" sz="1400" dirty="0" smtClean="0"/>
              <a:t> cut (</a:t>
            </a:r>
            <a:r>
              <a:rPr lang="en-US" sz="1400" dirty="0" err="1" smtClean="0"/>
              <a:t>mediugm</a:t>
            </a:r>
            <a:r>
              <a:rPr lang="en-US" sz="1400" dirty="0" smtClean="0"/>
              <a:t> 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Tagger </a:t>
            </a:r>
            <a:r>
              <a:rPr lang="en-US" sz="1400" dirty="0"/>
              <a:t>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CEF-3C61-42DE-B6AA-81189FFADFF4}" type="datetime1">
              <a:rPr lang="en-US" smtClean="0"/>
              <a:t>7/17/2019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106743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Purpose of this presentation is to find a Working Point for each MC (16, 17, 18) because the training is different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2016: We have already decided 0.2 as a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2017: The tested working points are 0.0, 0.05, 0.1, 0.15, 0.18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2018: </a:t>
            </a:r>
            <a:r>
              <a:rPr lang="en-US" sz="1400" dirty="0"/>
              <a:t>The tested working points are </a:t>
            </a:r>
            <a:r>
              <a:rPr lang="en-US" sz="1400" dirty="0" smtClean="0"/>
              <a:t>0.1, 0.15, 0.18, 0.2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each of these WP’s we present the efficiency and acceptance and for the WP’s that seem promising (same efficiency for the </a:t>
            </a:r>
            <a:r>
              <a:rPr lang="en-US" sz="1400" dirty="0" err="1" smtClean="0"/>
              <a:t>pT</a:t>
            </a:r>
            <a:r>
              <a:rPr lang="en-US" sz="1400" dirty="0" smtClean="0"/>
              <a:t> variable) we show the Signal/</a:t>
            </a:r>
            <a:r>
              <a:rPr lang="en-US" sz="1400" dirty="0" err="1" smtClean="0"/>
              <a:t>Bkg</a:t>
            </a:r>
            <a:r>
              <a:rPr lang="en-US" sz="1400" dirty="0" smtClean="0"/>
              <a:t> and the expected yields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Here we have the efficiencies and acceptances </a:t>
            </a:r>
            <a:r>
              <a:rPr lang="en-US" sz="1400" b="1" dirty="0" smtClean="0"/>
              <a:t>without b tagging cut (slides 5-8) and with b tagging cut (slides 9-12)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99A9-AF64-4C51-8102-AF6F038A1BFC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6C7-71EE-4672-8A11-1EF8A1B0948C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2017 (no </a:t>
            </a:r>
            <a:r>
              <a:rPr lang="en-US" sz="2800" u="sng" dirty="0" err="1"/>
              <a:t>btagging</a:t>
            </a:r>
            <a:r>
              <a:rPr lang="en-US" sz="2800" u="sng" dirty="0"/>
              <a:t> requirement) </a:t>
            </a:r>
          </a:p>
          <a:p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65262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65263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D351-0F92-4843-A875-06FC573726F4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2017 (no </a:t>
            </a:r>
            <a:r>
              <a:rPr lang="en-US" sz="2800" u="sng" dirty="0" err="1"/>
              <a:t>btagging</a:t>
            </a:r>
            <a:r>
              <a:rPr lang="en-US" sz="2800" u="sng" dirty="0"/>
              <a:t> requirement) </a:t>
            </a:r>
          </a:p>
          <a:p>
            <a:endParaRPr lang="en-US" sz="2800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69085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869085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E56C-1685-4AF5-92C8-091432F23FB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2018 (no </a:t>
            </a:r>
            <a:r>
              <a:rPr lang="en-US" sz="2800" u="sng" dirty="0" err="1"/>
              <a:t>btagging</a:t>
            </a:r>
            <a:r>
              <a:rPr lang="en-US" sz="2800" u="sng" dirty="0"/>
              <a:t> requirement)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67740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967739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2018 </a:t>
            </a:r>
            <a:r>
              <a:rPr lang="en-US" sz="2800" u="sng" dirty="0" smtClean="0"/>
              <a:t>(no </a:t>
            </a:r>
            <a:r>
              <a:rPr lang="en-US" sz="2800" u="sng" dirty="0" err="1" smtClean="0"/>
              <a:t>btagging</a:t>
            </a:r>
            <a:r>
              <a:rPr lang="en-US" sz="2800" u="sng" dirty="0" smtClean="0"/>
              <a:t> requirement)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71" y="892111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892111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6C7-71EE-4672-8A11-1EF8A1B0948C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2017 (with </a:t>
            </a:r>
            <a:r>
              <a:rPr lang="en-US" sz="2800" u="sng" dirty="0" err="1" smtClean="0"/>
              <a:t>btagging</a:t>
            </a:r>
            <a:r>
              <a:rPr lang="en-US" sz="2800" u="sng" dirty="0" smtClean="0"/>
              <a:t>) 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19543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19542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7406</TotalTime>
  <Words>372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Custom Design</vt:lpstr>
      <vt:lpstr>  Top Tagger WP investigation for 2016, 2017 and 2018 MC’s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2432</cp:revision>
  <dcterms:created xsi:type="dcterms:W3CDTF">2016-11-01T14:45:08Z</dcterms:created>
  <dcterms:modified xsi:type="dcterms:W3CDTF">2019-07-17T14:49:49Z</dcterms:modified>
</cp:coreProperties>
</file>