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256" r:id="rId3"/>
    <p:sldId id="500" r:id="rId4"/>
    <p:sldId id="501" r:id="rId5"/>
    <p:sldId id="502" r:id="rId6"/>
    <p:sldId id="503" r:id="rId7"/>
    <p:sldId id="504" r:id="rId8"/>
    <p:sldId id="505" r:id="rId9"/>
    <p:sldId id="50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3/6/20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3/6/20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3/6/20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3/6/20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3/6/20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3/6/20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3/6/20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3/6/20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3/6/20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3/6/20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3/6/20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3/6/20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3/6/20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3/6/20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3/6/20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dio.physics.ntua.gr/~gbakas/gr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6/3/2020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Shape for </a:t>
            </a:r>
            <a:r>
              <a:rPr lang="en-US" sz="2000" dirty="0" err="1">
                <a:sym typeface="Wingdings" pitchFamily="2" charset="2"/>
              </a:rPr>
              <a:t>qcd</a:t>
            </a:r>
            <a:r>
              <a:rPr lang="en-US" sz="2000" dirty="0">
                <a:sym typeface="Wingdings" pitchFamily="2" charset="2"/>
              </a:rPr>
              <a:t> template not ok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Previously in sim fit shape params of </a:t>
            </a:r>
            <a:r>
              <a:rPr lang="en-US" sz="2000" dirty="0" err="1">
                <a:sym typeface="Wingdings" pitchFamily="2" charset="2"/>
              </a:rPr>
              <a:t>qcd</a:t>
            </a:r>
            <a:r>
              <a:rPr lang="en-US" sz="2000" dirty="0">
                <a:sym typeface="Wingdings" pitchFamily="2" charset="2"/>
              </a:rPr>
              <a:t> template  were free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Now the </a:t>
            </a:r>
            <a:r>
              <a:rPr lang="en-US" sz="2000" dirty="0" err="1">
                <a:sym typeface="Wingdings" pitchFamily="2" charset="2"/>
              </a:rPr>
              <a:t>qcd</a:t>
            </a:r>
            <a:r>
              <a:rPr lang="en-US" sz="2000" dirty="0">
                <a:sym typeface="Wingdings" pitchFamily="2" charset="2"/>
              </a:rPr>
              <a:t> fit params are constant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2017 and 2018 CR from data peak around 80 GeV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QCD parameter initial values are taken from the output of the </a:t>
            </a:r>
            <a:r>
              <a:rPr lang="en-US" sz="2000" dirty="0" err="1">
                <a:sym typeface="Wingdings" pitchFamily="2" charset="2"/>
              </a:rPr>
              <a:t>Bkg</a:t>
            </a:r>
            <a:r>
              <a:rPr lang="en-US" sz="2000" dirty="0">
                <a:sym typeface="Wingdings" pitchFamily="2" charset="2"/>
              </a:rPr>
              <a:t> QCD template fit result using the MC QCD samples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NTUA HEP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Modifications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http://modio.physics.ntua.gr/~gbakas/gr/</a:t>
            </a:r>
            <a:endParaRPr lang="en-US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http://modio.physics.ntua.gr/~gbakas/en/</a:t>
            </a:r>
            <a:endParaRPr lang="en-US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HEP Data for TOP-18-013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Class ready for importing tables (histograms) using ROOT file</a:t>
            </a:r>
            <a:endParaRPr lang="el-GR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The user needs to give as input 3 text files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/>
              <a:t>Bkg</a:t>
            </a:r>
            <a:r>
              <a:rPr lang="en-US" sz="2800" u="sng" dirty="0"/>
              <a:t> QCD Template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4CCD4-0E8B-F344-B409-6D647F89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76325" y="368617"/>
            <a:ext cx="3918585" cy="6120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AC3B2-90DF-A240-9A57-A7FA24428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97090" y="368616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/>
              <a:t>Bkg</a:t>
            </a:r>
            <a:r>
              <a:rPr lang="en-US" sz="2800" u="sng" dirty="0"/>
              <a:t> QCD Template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3/6/20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C04DA6-673A-1044-BA39-F3D255D2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04579" y="368616"/>
            <a:ext cx="3918585" cy="6120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EF0DA-14D6-2547-8942-91C8610B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1090" y="368617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/>
              <a:t>Bkg</a:t>
            </a:r>
            <a:r>
              <a:rPr lang="en-US" sz="2800" u="sng" dirty="0"/>
              <a:t> QCD Template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3/6/20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63695-A2EA-1247-84A8-B8B6C5CD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64148" y="368617"/>
            <a:ext cx="3918585" cy="6120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91851-A10B-F248-B34B-20F375499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97090" y="368616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1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</a:rPr>
              <a:t>Data CR </a:t>
            </a:r>
            <a:r>
              <a:rPr lang="en-US" sz="2800" u="sng" dirty="0"/>
              <a:t>vs </a:t>
            </a:r>
            <a:r>
              <a:rPr lang="en-US" sz="2800" u="sng" dirty="0">
                <a:solidFill>
                  <a:srgbClr val="FF0000"/>
                </a:solidFill>
              </a:rPr>
              <a:t>QCD MC CR </a:t>
            </a:r>
            <a:r>
              <a:rPr lang="en-US" sz="2800" u="sng" dirty="0"/>
              <a:t>Shape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3/6/20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494463-747F-F64C-8C76-F222266B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93143" y="0"/>
            <a:ext cx="580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7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</a:rPr>
              <a:t>Data CR </a:t>
            </a:r>
            <a:r>
              <a:rPr lang="en-US" sz="2800" u="sng" dirty="0"/>
              <a:t>vs </a:t>
            </a:r>
            <a:r>
              <a:rPr lang="en-US" sz="2800" u="sng" dirty="0">
                <a:solidFill>
                  <a:srgbClr val="FF0000"/>
                </a:solidFill>
              </a:rPr>
              <a:t>QCD MC </a:t>
            </a:r>
            <a:r>
              <a:rPr lang="en-US" sz="2800" u="sng">
                <a:solidFill>
                  <a:srgbClr val="FF0000"/>
                </a:solidFill>
              </a:rPr>
              <a:t>CR </a:t>
            </a:r>
            <a:r>
              <a:rPr lang="en-US" sz="2800" u="sng"/>
              <a:t>Shape </a:t>
            </a:r>
            <a:r>
              <a:rPr lang="en-US" sz="2800" u="sng" dirty="0"/>
              <a:t>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A57FB-4ADC-9F41-ADF3-5F3FDE34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93143" y="0"/>
            <a:ext cx="580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</a:rPr>
              <a:t>Data CR </a:t>
            </a:r>
            <a:r>
              <a:rPr lang="en-US" sz="2800" u="sng" dirty="0"/>
              <a:t>vs </a:t>
            </a:r>
            <a:r>
              <a:rPr lang="en-US" sz="2800" u="sng" dirty="0">
                <a:solidFill>
                  <a:srgbClr val="FF0000"/>
                </a:solidFill>
              </a:rPr>
              <a:t>QCD MC </a:t>
            </a:r>
            <a:r>
              <a:rPr lang="en-US" sz="2800" u="sng">
                <a:solidFill>
                  <a:srgbClr val="FF0000"/>
                </a:solidFill>
              </a:rPr>
              <a:t>CR </a:t>
            </a:r>
            <a:r>
              <a:rPr lang="en-US" sz="2800" u="sng"/>
              <a:t>Shape </a:t>
            </a:r>
            <a:r>
              <a:rPr lang="en-US" sz="2800" u="sng" dirty="0"/>
              <a:t>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5CE-FCA8-B549-BCD4-B4719545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93143" y="0"/>
            <a:ext cx="580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20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1852</TotalTime>
  <Words>212</Words>
  <Application>Microsoft Macintosh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Custom Design</vt:lpstr>
      <vt:lpstr> Weekly Report NTUA 6/3/2020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667</cp:revision>
  <dcterms:created xsi:type="dcterms:W3CDTF">2019-11-29T10:22:58Z</dcterms:created>
  <dcterms:modified xsi:type="dcterms:W3CDTF">2020-03-06T10:18:26Z</dcterms:modified>
</cp:coreProperties>
</file>