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27"/>
  </p:notesMasterIdLst>
  <p:handoutMasterIdLst>
    <p:handoutMasterId r:id="rId28"/>
  </p:handoutMasterIdLst>
  <p:sldIdLst>
    <p:sldId id="256" r:id="rId3"/>
    <p:sldId id="344" r:id="rId4"/>
    <p:sldId id="507" r:id="rId5"/>
    <p:sldId id="515" r:id="rId6"/>
    <p:sldId id="516" r:id="rId7"/>
    <p:sldId id="517" r:id="rId8"/>
    <p:sldId id="520" r:id="rId9"/>
    <p:sldId id="521" r:id="rId10"/>
    <p:sldId id="522" r:id="rId11"/>
    <p:sldId id="519" r:id="rId12"/>
    <p:sldId id="518" r:id="rId13"/>
    <p:sldId id="523" r:id="rId14"/>
    <p:sldId id="524" r:id="rId15"/>
    <p:sldId id="526" r:id="rId16"/>
    <p:sldId id="527" r:id="rId17"/>
    <p:sldId id="528" r:id="rId18"/>
    <p:sldId id="525" r:id="rId19"/>
    <p:sldId id="529" r:id="rId20"/>
    <p:sldId id="530" r:id="rId21"/>
    <p:sldId id="531" r:id="rId22"/>
    <p:sldId id="532" r:id="rId23"/>
    <p:sldId id="533" r:id="rId24"/>
    <p:sldId id="534" r:id="rId25"/>
    <p:sldId id="53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0" autoAdjust="0"/>
    <p:restoredTop sz="95365"/>
  </p:normalViewPr>
  <p:slideViewPr>
    <p:cSldViewPr snapToGrid="0">
      <p:cViewPr varScale="1">
        <p:scale>
          <a:sx n="90" d="100"/>
          <a:sy n="90" d="100"/>
        </p:scale>
        <p:origin x="21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7F6CE-C9BA-5B44-AF0F-C73B1C17650F}" type="datetime1">
              <a:rPr lang="en-US" smtClean="0"/>
              <a:t>6/23/20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D4A26-E586-E648-884B-C9B1EA03133F}" type="datetime1">
              <a:rPr lang="en-US" smtClean="0"/>
              <a:t>6/23/20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3D9703A-F6B0-E34C-B7F9-5A8864FF4F07}" type="datetime1">
              <a:rPr lang="en-US" smtClean="0"/>
              <a:t>6/23/20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A3BE-CA11-4547-A39A-766971096B34}" type="datetime1">
              <a:rPr lang="en-US" smtClean="0"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CF9A-A7BF-1245-99D9-4054301C36E0}" type="datetime1">
              <a:rPr lang="en-US" smtClean="0"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968-5050-1740-9AB7-A06844E87E5F}" type="datetime1">
              <a:rPr lang="en-US" smtClean="0"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A844-E33A-B644-A0FB-7455E93D924C}" type="datetime1">
              <a:rPr lang="en-US" smtClean="0"/>
              <a:t>6/23/20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92BF-DA59-B546-88AE-9835521A3798}" type="datetime1">
              <a:rPr lang="en-US" smtClean="0"/>
              <a:t>6/23/20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CAC-926A-EF4D-9608-460C3A301243}" type="datetime1">
              <a:rPr lang="en-US" smtClean="0"/>
              <a:t>6/23/20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5A6D-6B9B-6546-A3DC-004E809EED54}" type="datetime1">
              <a:rPr lang="en-US" smtClean="0"/>
              <a:t>6/23/20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9806-B328-B147-9EC9-15D0307996ED}" type="datetime1">
              <a:rPr lang="en-US" smtClean="0"/>
              <a:t>6/23/20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0D6-14B8-A94B-B441-7BA984189CE2}" type="datetime1">
              <a:rPr lang="en-US" smtClean="0"/>
              <a:t>6/23/20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EA8-7AEB-3247-9A81-8483D03B0462}" type="datetime1">
              <a:rPr lang="en-US" smtClean="0"/>
              <a:t>6/23/20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9315-386E-6846-8498-4330F1BBFC0A}" type="datetime1">
              <a:rPr lang="en-US" smtClean="0"/>
              <a:t>6/23/20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4EB9-E681-C34A-89D4-D81E4C62EA5B}" type="datetime1">
              <a:rPr lang="en-US" smtClean="0"/>
              <a:t>6/23/20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BF5D-E794-2B42-91EC-2A3B4450069D}" type="datetime1">
              <a:rPr lang="en-US" smtClean="0"/>
              <a:t>6/23/20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039E-7082-7D42-AA91-9FF3EF6ADB5B}" type="datetime1">
              <a:rPr lang="en-US" smtClean="0"/>
              <a:t>6/23/20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B3FE-3894-A848-8D78-14007FB2FF94}" type="datetime1">
              <a:rPr lang="en-US" smtClean="0"/>
              <a:t>6/23/20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C64B-3E48-2F44-A6A9-A1C06A2C021E}" type="datetime1">
              <a:rPr lang="en-US" smtClean="0"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D8-183A-7F4D-8D17-8ADC90214B8A}" type="datetime1">
              <a:rPr lang="en-US" smtClean="0"/>
              <a:t>6/23/20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A991-48AE-1D43-8113-23F8EAF6681B}" type="datetime1">
              <a:rPr lang="en-US" smtClean="0"/>
              <a:t>6/23/20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579A-EC7F-EB4A-BC5C-80733D051D29}" type="datetime1">
              <a:rPr lang="en-US" smtClean="0"/>
              <a:t>6/23/20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54CD-6DAB-7942-9B1D-8F3E2B882464}" type="datetime1">
              <a:rPr lang="en-US" smtClean="0"/>
              <a:t>6/23/20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CAD36-D42B-D445-A707-AA59905C7768}" type="datetime1">
              <a:rPr lang="en-US" smtClean="0"/>
              <a:t>6/23/20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63B8-BB32-E649-92D4-94351543394C}" type="datetime1">
              <a:rPr lang="en-US" smtClean="0"/>
              <a:t>6/23/20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02AE22-A9EA-FE42-BAB8-AD1D7606FF2E}" type="datetime1">
              <a:rPr lang="en-US" smtClean="0"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731C-B4EF-644F-8FDB-2EBA3EC9415A}" type="datetime1">
              <a:rPr lang="en-US" smtClean="0"/>
              <a:t>6/23/20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HEP Weekly Report</a:t>
            </a:r>
            <a:br>
              <a:rPr lang="en-US" sz="4400" dirty="0"/>
            </a:br>
            <a:r>
              <a:rPr lang="en-US" sz="4400" dirty="0"/>
              <a:t>NTUA7</a:t>
            </a:r>
            <a:br>
              <a:rPr lang="en-US" sz="4400" dirty="0"/>
            </a:br>
            <a:r>
              <a:rPr lang="en-US" sz="4400" dirty="0"/>
              <a:t>24/6/2020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leading and </a:t>
            </a:r>
            <a:r>
              <a:rPr lang="en-US" sz="2800" u="sng" dirty="0" err="1"/>
              <a:t>subleading</a:t>
            </a:r>
            <a:r>
              <a:rPr lang="en-US" sz="2800" u="sng" dirty="0"/>
              <a:t> jet (2016)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6/23/20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B86FF5-E9C9-1C46-8DF1-F496611A9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440626"/>
            <a:ext cx="4311269" cy="59767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FFA463-5195-C64B-93B0-3FE5A4564439}"/>
              </a:ext>
            </a:extLst>
          </p:cNvPr>
          <p:cNvSpPr txBox="1"/>
          <p:nvPr/>
        </p:nvSpPr>
        <p:spPr>
          <a:xfrm>
            <a:off x="2000250" y="628817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Leading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969F21-FFD1-6241-84B2-629B9A342DED}"/>
              </a:ext>
            </a:extLst>
          </p:cNvPr>
          <p:cNvSpPr txBox="1"/>
          <p:nvPr/>
        </p:nvSpPr>
        <p:spPr>
          <a:xfrm>
            <a:off x="7853362" y="628817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Sub-Leading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D8942C-899A-1948-8C04-BAB071467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09486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leading jet (2017)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6/23/20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F326B0-8B58-3E47-B4B4-96DC90BC7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94111" y="1340739"/>
            <a:ext cx="3012694" cy="41765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8A0C45-2259-064B-B87D-F3D0543B1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20872" y="1340739"/>
            <a:ext cx="3012694" cy="4176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9A80AC-C184-C446-A860-7B7A97B72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81914" y="1340739"/>
            <a:ext cx="3012694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7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leading jet (2017)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6/23/20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1BFE90-AA46-DE40-BFC5-479AC2B34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1914" y="1340739"/>
            <a:ext cx="3012694" cy="4176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3AF17F-5EFB-BD41-8315-6215DD16F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88958" y="1340739"/>
            <a:ext cx="3012694" cy="41765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105E51-4B83-834F-934D-F55108312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394111" y="1340739"/>
            <a:ext cx="3012694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16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leading jet (2017)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6/23/20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6F83D4-E04D-0844-9F41-31AE1FED8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721541" y="2771248"/>
            <a:ext cx="3012694" cy="41765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F508F4-5EAE-8540-A944-128FA1C96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98063" y="2771248"/>
            <a:ext cx="3012694" cy="41765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7C468E-18C1-A544-AD32-E678D83F4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721541" y="-86561"/>
            <a:ext cx="3012694" cy="41765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3EE728-9926-134E-BC45-A32A70AC1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898063" y="-78145"/>
            <a:ext cx="3012694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53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</a:t>
            </a:r>
            <a:r>
              <a:rPr lang="en-US" sz="2800" u="sng" dirty="0" err="1"/>
              <a:t>subleading</a:t>
            </a:r>
            <a:r>
              <a:rPr lang="en-US" sz="2800" u="sng" dirty="0"/>
              <a:t> jet (2017)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6/23/20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14580A-0835-C143-84F7-B0068ECD8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94111" y="1340739"/>
            <a:ext cx="3012694" cy="4176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8CD6D5-F524-D44E-895C-2ADA1B4E6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20872" y="1340739"/>
            <a:ext cx="3012694" cy="41765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B3E9C4-380D-9549-8917-8A53D9EB0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81914" y="1340739"/>
            <a:ext cx="3012694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</a:t>
            </a:r>
            <a:r>
              <a:rPr lang="en-US" sz="2800" u="sng" dirty="0" err="1"/>
              <a:t>subleading</a:t>
            </a:r>
            <a:r>
              <a:rPr lang="en-US" sz="2800" u="sng" dirty="0"/>
              <a:t> jet (2017)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6/23/20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64306-AAAA-CE40-A7A9-DC1F8C81B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1914" y="1340739"/>
            <a:ext cx="3012694" cy="4176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52D969-C3AF-B34B-BAA6-AC51B7AD3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69522" y="1340739"/>
            <a:ext cx="3012694" cy="41765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27E2AA-CAE8-2D41-9E60-395BA0262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10306" y="1340739"/>
            <a:ext cx="3012694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61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</a:t>
            </a:r>
            <a:r>
              <a:rPr lang="en-US" sz="2800" u="sng" dirty="0" err="1"/>
              <a:t>subleading</a:t>
            </a:r>
            <a:r>
              <a:rPr lang="en-US" sz="2800" u="sng" dirty="0"/>
              <a:t> jet (2017)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6/23/20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96CDD1-8043-DB46-8920-3B14E6A6F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501392" y="2847086"/>
            <a:ext cx="3012694" cy="41765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1D0FAE-1A73-4B4A-B543-EC5321080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677914" y="2845952"/>
            <a:ext cx="3012694" cy="4176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B24F23-CE91-8342-8BA1-9EBF8F324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501392" y="-24471"/>
            <a:ext cx="3012694" cy="41765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F2C4DC-CB44-FD4F-A7AB-F4BC3EF1BA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634371" y="-6380"/>
            <a:ext cx="3012694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13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leading and </a:t>
            </a:r>
            <a:r>
              <a:rPr lang="en-US" sz="2800" u="sng" dirty="0" err="1"/>
              <a:t>subleading</a:t>
            </a:r>
            <a:r>
              <a:rPr lang="en-US" sz="2800" u="sng" dirty="0"/>
              <a:t> jet (2017)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6/23/20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BC2D44-2301-304A-9A64-9B9A72B89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440626"/>
            <a:ext cx="4311269" cy="597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17C3A7-9466-EC41-B665-33A8A2D0D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09486" y="440625"/>
            <a:ext cx="4311269" cy="59767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A8A760-B4E2-4447-8057-6F7FE5AC7053}"/>
              </a:ext>
            </a:extLst>
          </p:cNvPr>
          <p:cNvSpPr txBox="1"/>
          <p:nvPr/>
        </p:nvSpPr>
        <p:spPr>
          <a:xfrm>
            <a:off x="2000250" y="628817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Leading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C8C820-2264-2241-AF15-1A20E9685DC0}"/>
              </a:ext>
            </a:extLst>
          </p:cNvPr>
          <p:cNvSpPr txBox="1"/>
          <p:nvPr/>
        </p:nvSpPr>
        <p:spPr>
          <a:xfrm>
            <a:off x="7853362" y="628817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Sub-Leading</a:t>
            </a:r>
          </a:p>
        </p:txBody>
      </p:sp>
    </p:spTree>
    <p:extLst>
      <p:ext uri="{BB962C8B-B14F-4D97-AF65-F5344CB8AC3E}">
        <p14:creationId xmlns:p14="http://schemas.microsoft.com/office/powerpoint/2010/main" val="1924884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leading jet (2018)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6/23/20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746641-E783-EF4F-A90E-31CD4A9C9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94111" y="1340739"/>
            <a:ext cx="3012694" cy="4176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6328FA-5D04-BC46-BF81-2310FBCF5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46110" y="1340739"/>
            <a:ext cx="3012694" cy="41765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30E296-93E9-9644-83D3-D9A7F22CB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81914" y="1340739"/>
            <a:ext cx="3012694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37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leading jet (2018)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6/23/20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F1DF1-85E2-764B-AC5E-A7F630D8C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1914" y="1340739"/>
            <a:ext cx="3012694" cy="4176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4A45C4-C39D-2F45-8FAE-B514E20AF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89653" y="1340739"/>
            <a:ext cx="3012694" cy="41765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9BB3FB-D109-B94B-A8C2-067E4726D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97392" y="1340739"/>
            <a:ext cx="3012694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1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C1DD-94AF-5B41-A54A-0C8426B7BC1A}" type="datetime1">
              <a:rPr lang="en-US" smtClean="0"/>
              <a:t>6/23/20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79473"/>
            <a:ext cx="7286324" cy="746308"/>
          </a:xfrm>
        </p:spPr>
        <p:txBody>
          <a:bodyPr>
            <a:noAutofit/>
          </a:bodyPr>
          <a:lstStyle/>
          <a:p>
            <a:r>
              <a:rPr lang="en-GB" dirty="0"/>
              <a:t>Status Report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0629" y="937162"/>
            <a:ext cx="1177178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ttX</a:t>
            </a:r>
            <a:r>
              <a:rPr lang="en-US" sz="2200" dirty="0"/>
              <a:t> status report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Unfolding: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Playing with binning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Revert to old method (TOP-18-013) using </a:t>
            </a:r>
            <a:r>
              <a:rPr lang="en-US" sz="2200" dirty="0" err="1"/>
              <a:t>reco</a:t>
            </a:r>
            <a:r>
              <a:rPr lang="en-US" sz="2200" dirty="0"/>
              <a:t> bins ≈ gen bins for the </a:t>
            </a:r>
            <a:r>
              <a:rPr lang="en-US" sz="2200" dirty="0" err="1"/>
              <a:t>dijet</a:t>
            </a:r>
            <a:r>
              <a:rPr lang="en-US" sz="2200" dirty="0"/>
              <a:t> variables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Stack of input variables for the </a:t>
            </a:r>
            <a:r>
              <a:rPr lang="en-US" sz="2200" dirty="0" err="1"/>
              <a:t>topTagger</a:t>
            </a:r>
            <a:r>
              <a:rPr lang="en-US" sz="2200" dirty="0"/>
              <a:t> (Data vs MC)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Leading and </a:t>
            </a:r>
            <a:r>
              <a:rPr lang="en-US" sz="2200" dirty="0" err="1"/>
              <a:t>Subleading</a:t>
            </a:r>
            <a:endParaRPr lang="en-US" sz="2200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Do we need top tagger scale factors??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All </a:t>
            </a:r>
            <a:r>
              <a:rPr lang="en-US" sz="2200" dirty="0" err="1"/>
              <a:t>mc’s</a:t>
            </a:r>
            <a:r>
              <a:rPr lang="en-US" sz="2200" dirty="0"/>
              <a:t> are scaled to the ttbar signal strength taken from the MC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B-tagging Scale Factors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2016, 2018 TBA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2017 not ready for ttbar analyses</a:t>
            </a:r>
          </a:p>
          <a:p>
            <a:pPr>
              <a:buClr>
                <a:schemeClr val="accent1"/>
              </a:buClr>
            </a:pPr>
            <a:endParaRPr lang="en-US" sz="2200" dirty="0"/>
          </a:p>
          <a:p>
            <a:pPr>
              <a:buClr>
                <a:schemeClr val="accent1"/>
              </a:buClr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77640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leading jet (2018)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6/23/20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CE2327-6869-B74E-8FC6-33AE610EA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347633" y="2818510"/>
            <a:ext cx="3012694" cy="41765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8033AD-265A-7F4E-86D3-11ACC36D8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295547" y="2830742"/>
            <a:ext cx="3012694" cy="4176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EA464A-048C-5D42-8E6C-8E9D05565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347633" y="-46669"/>
            <a:ext cx="3012694" cy="41765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E12872-9598-7142-80BD-635BBAC57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305850" y="-40810"/>
            <a:ext cx="3012694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58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</a:t>
            </a:r>
            <a:r>
              <a:rPr lang="en-US" sz="2800" u="sng" dirty="0" err="1"/>
              <a:t>subleading</a:t>
            </a:r>
            <a:r>
              <a:rPr lang="en-US" sz="2800" u="sng" dirty="0"/>
              <a:t> jet (2018)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6/23/20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FDE6F-D5BD-0E40-B309-03D381CB5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510306" y="1340739"/>
            <a:ext cx="3012694" cy="4176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37B837-1023-3648-ADAA-C6A0DA106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20872" y="1340739"/>
            <a:ext cx="3012694" cy="41765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4DB2E3-9D18-CE42-B86F-9F62B57EF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81914" y="1340739"/>
            <a:ext cx="3012694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44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</a:t>
            </a:r>
            <a:r>
              <a:rPr lang="en-US" sz="2800" u="sng" dirty="0" err="1"/>
              <a:t>subleading</a:t>
            </a:r>
            <a:r>
              <a:rPr lang="en-US" sz="2800" u="sng" dirty="0"/>
              <a:t> jet (2018)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6/23/20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F6105D-FC57-8B4E-8BB2-C3131BF5C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1914" y="1340739"/>
            <a:ext cx="3012694" cy="4176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BDBF50-C527-314F-A86F-116D9A5D4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46110" y="1340739"/>
            <a:ext cx="3012694" cy="41765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52864B-7FAB-AF4B-8A5E-3BE03953D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97394" y="1340739"/>
            <a:ext cx="3012694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34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</a:t>
            </a:r>
            <a:r>
              <a:rPr lang="en-US" sz="2800" u="sng" dirty="0" err="1"/>
              <a:t>subleading</a:t>
            </a:r>
            <a:r>
              <a:rPr lang="en-US" sz="2800" u="sng" dirty="0"/>
              <a:t> jet (2018)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6/23/20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9A792F-CB1E-2E45-B275-D2D52D58E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286902" y="2740962"/>
            <a:ext cx="3012694" cy="41765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5AC1C2-AF4B-7142-A1BC-2CDC3619A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463424" y="2740962"/>
            <a:ext cx="3012694" cy="41765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BB8A12-8705-AE4F-ABF4-E79BBB0E9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286902" y="-86561"/>
            <a:ext cx="3012694" cy="41765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733EB8-12C0-BC49-B5CD-888FD455C3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463424" y="-59484"/>
            <a:ext cx="3012694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58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leading and </a:t>
            </a:r>
            <a:r>
              <a:rPr lang="en-US" sz="2800" u="sng" dirty="0" err="1"/>
              <a:t>subleading</a:t>
            </a:r>
            <a:r>
              <a:rPr lang="en-US" sz="2800" u="sng" dirty="0"/>
              <a:t> jet (2018)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6/23/20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A8A760-B4E2-4447-8057-6F7FE5AC7053}"/>
              </a:ext>
            </a:extLst>
          </p:cNvPr>
          <p:cNvSpPr txBox="1"/>
          <p:nvPr/>
        </p:nvSpPr>
        <p:spPr>
          <a:xfrm>
            <a:off x="2000250" y="628817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Leading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C8C820-2264-2241-AF15-1A20E9685DC0}"/>
              </a:ext>
            </a:extLst>
          </p:cNvPr>
          <p:cNvSpPr txBox="1"/>
          <p:nvPr/>
        </p:nvSpPr>
        <p:spPr>
          <a:xfrm>
            <a:off x="7612080" y="628817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Sub-Leading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EA22A3-6832-F047-BE99-DAC5A6ED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73365" y="605399"/>
            <a:ext cx="4311269" cy="59767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56D5B9-4E2A-BC43-89E6-13C7581B9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85196" y="605398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0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2574438" y="65430"/>
            <a:ext cx="1990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sym typeface="Wingdings" pitchFamily="2" charset="2"/>
              </a:rPr>
              <a:t>Signal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6A5-F1FB-284A-BF72-2836D5A0B341}" type="datetime1">
              <a:rPr lang="en-US" smtClean="0"/>
              <a:t>6/23/20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B11E00-21A0-484F-B127-1B964919B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18497"/>
              </p:ext>
            </p:extLst>
          </p:nvPr>
        </p:nvGraphicFramePr>
        <p:xfrm>
          <a:off x="1348101" y="557850"/>
          <a:ext cx="4368118" cy="545505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63215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9257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(2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Medium</a:t>
                      </a:r>
                      <a:r>
                        <a:rPr lang="en-GR" dirty="0"/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Signal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4593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B3EDC7-2C81-A141-8F2F-14CEB014A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631124"/>
              </p:ext>
            </p:extLst>
          </p:nvPr>
        </p:nvGraphicFramePr>
        <p:xfrm>
          <a:off x="6844365" y="557852"/>
          <a:ext cx="4368118" cy="5498871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94428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086472"/>
                  </a:ext>
                </a:extLst>
              </a:tr>
              <a:tr h="605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38799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(0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Medium</a:t>
                      </a:r>
                      <a:r>
                        <a:rPr lang="en-GR" dirty="0"/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Control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640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E9DDF71-90B0-C245-8A52-0A505D755F00}"/>
              </a:ext>
            </a:extLst>
          </p:cNvPr>
          <p:cNvSpPr txBox="1"/>
          <p:nvPr/>
        </p:nvSpPr>
        <p:spPr>
          <a:xfrm>
            <a:off x="7423707" y="65430"/>
            <a:ext cx="3291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sym typeface="Wingdings" pitchFamily="2" charset="2"/>
              </a:rPr>
              <a:t>Control Region Selection</a:t>
            </a:r>
          </a:p>
        </p:txBody>
      </p:sp>
    </p:spTree>
    <p:extLst>
      <p:ext uri="{BB962C8B-B14F-4D97-AF65-F5344CB8AC3E}">
        <p14:creationId xmlns:p14="http://schemas.microsoft.com/office/powerpoint/2010/main" val="70170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leading jet (2016)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6/23/20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4B86BE-A80E-DE44-A4F0-E66E28E16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94111" y="1340739"/>
            <a:ext cx="3012694" cy="4176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593975-4425-9449-99F9-98EC84DA3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20872" y="1340739"/>
            <a:ext cx="3012694" cy="41765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489B6B-A957-6A4E-A584-B2C68EC33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81914" y="1340739"/>
            <a:ext cx="3012694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9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leading jet (2016)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6/23/20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0FDE46-F664-5045-95F9-3BD050C0F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86663" y="1340739"/>
            <a:ext cx="3012694" cy="41765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2FEC7C-01DB-0944-B36C-BD4C7ABAF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46110" y="1340739"/>
            <a:ext cx="3012694" cy="4176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92520E-22F4-414D-A560-14CA86EEE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10306" y="1340739"/>
            <a:ext cx="3012694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7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leading jet (2016)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6/23/20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1FBB30-898C-0A4F-97D9-575A2B392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063204" y="2768039"/>
            <a:ext cx="3012694" cy="41765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5B1381-8C71-F845-91A2-C518CA9EF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61862" y="2765617"/>
            <a:ext cx="3012694" cy="41765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D6A182-1DC0-9A4D-BC1A-C720C31FA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063204" y="-86561"/>
            <a:ext cx="3012694" cy="4176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9CB2F2-B136-9141-BE06-08AC076E8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961862" y="-86561"/>
            <a:ext cx="3012694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3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</a:t>
            </a:r>
            <a:r>
              <a:rPr lang="en-US" sz="2800" u="sng" dirty="0" err="1"/>
              <a:t>subleading</a:t>
            </a:r>
            <a:r>
              <a:rPr lang="en-US" sz="2800" u="sng" dirty="0"/>
              <a:t> jet (2016)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6/23/20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30B6C-727F-8247-8E5C-782C50F55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94111" y="1340739"/>
            <a:ext cx="3012694" cy="4176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07D3F1-BDED-454D-B5EF-6142F219F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46110" y="1340739"/>
            <a:ext cx="3012694" cy="41765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175C8E-DECD-D242-A2C5-B8B947B82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81914" y="1340739"/>
            <a:ext cx="3012694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4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</a:t>
            </a:r>
            <a:r>
              <a:rPr lang="en-US" sz="2800" u="sng" dirty="0" err="1"/>
              <a:t>subleading</a:t>
            </a:r>
            <a:r>
              <a:rPr lang="en-US" sz="2800" u="sng" dirty="0"/>
              <a:t> jet (2016)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6/23/20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31BE32-53AA-A94C-8DBE-8101A4EA3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1914" y="1340739"/>
            <a:ext cx="3012694" cy="4176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B999B5-0AE2-CE44-A193-D307111E2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46110" y="1340739"/>
            <a:ext cx="3012694" cy="41765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294658-290F-B94E-9EFC-394DDD422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10306" y="1340739"/>
            <a:ext cx="3012694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01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</a:t>
            </a:r>
            <a:r>
              <a:rPr lang="en-US" sz="2800" u="sng" dirty="0" err="1"/>
              <a:t>subleading</a:t>
            </a:r>
            <a:r>
              <a:rPr lang="en-US" sz="2800" u="sng" dirty="0"/>
              <a:t> jet (2016)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6/23/20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F0F367-C396-6443-9195-297007DF3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179838" y="2865600"/>
            <a:ext cx="3012694" cy="41765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053AA48-193C-9144-A2AD-4453EF08A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61862" y="2865176"/>
            <a:ext cx="3012694" cy="4176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96F1BF-736F-3E44-812F-A5112CC21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179838" y="-25604"/>
            <a:ext cx="3012694" cy="41765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49C06C-71DE-9F43-89BA-8A50FFB5B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961862" y="-20347"/>
            <a:ext cx="3012694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396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4970</TotalTime>
  <Words>594</Words>
  <Application>Microsoft Macintosh PowerPoint</Application>
  <PresentationFormat>Widescreen</PresentationFormat>
  <Paragraphs>155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Retrospect</vt:lpstr>
      <vt:lpstr>Custom Design</vt:lpstr>
      <vt:lpstr> HEP Weekly Report NTUA7 24/6/2020</vt:lpstr>
      <vt:lpstr>Status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1490</cp:revision>
  <dcterms:created xsi:type="dcterms:W3CDTF">2019-11-29T10:22:58Z</dcterms:created>
  <dcterms:modified xsi:type="dcterms:W3CDTF">2020-06-23T17:38:03Z</dcterms:modified>
</cp:coreProperties>
</file>