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0" autoAdjust="0"/>
  </p:normalViewPr>
  <p:slideViewPr>
    <p:cSldViewPr>
      <p:cViewPr varScale="1">
        <p:scale>
          <a:sx n="112" d="100"/>
          <a:sy n="112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16/4/19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17/4/2019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17/4/2019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17/4/2019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17/4/2019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fwInstallationUtils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Using the </a:t>
            </a:r>
            <a:r>
              <a:rPr lang="en-US" sz="1600" dirty="0" err="1">
                <a:sym typeface="Wingdings" panose="05000000000000000000" pitchFamily="2" charset="2"/>
              </a:rPr>
              <a:t>dbEditorAndNavigator</a:t>
            </a:r>
            <a:r>
              <a:rPr lang="en-US" sz="1600" dirty="0">
                <a:sym typeface="Wingdings" panose="05000000000000000000" pitchFamily="2" charset="2"/>
              </a:rPr>
              <a:t> tool to create projects using installations </a:t>
            </a:r>
            <a:r>
              <a:rPr lang="en-US" sz="1600" dirty="0" err="1">
                <a:sym typeface="Wingdings" panose="05000000000000000000" pitchFamily="2" charset="2"/>
              </a:rPr>
              <a:t>db</a:t>
            </a:r>
            <a:endParaRPr lang="en-US" sz="16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Want to implement ownership rights when using the tool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Bug fixes for the implementation of the tool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CmsFwInstallUtils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Checks between configuration </a:t>
            </a:r>
            <a:r>
              <a:rPr lang="en-US" sz="1600" dirty="0" err="1">
                <a:sym typeface="Wingdings" panose="05000000000000000000" pitchFamily="2" charset="2"/>
              </a:rPr>
              <a:t>db</a:t>
            </a:r>
            <a:r>
              <a:rPr lang="en-US" sz="1600" dirty="0">
                <a:sym typeface="Wingdings" panose="05000000000000000000" pitchFamily="2" charset="2"/>
              </a:rPr>
              <a:t> and the project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Tool is not “trustable” by users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Maybe we should revise on how the tool is implemented</a:t>
            </a:r>
          </a:p>
          <a:p>
            <a:r>
              <a:rPr lang="en-US" sz="2200" dirty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No spin correlation samples are almost at 60%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New production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Files with new substructure properties variables such as energy correlation functions</a:t>
            </a: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HEP presentation</a:t>
            </a: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17/4/2019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1391</TotalTime>
  <Words>98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461</cp:revision>
  <dcterms:created xsi:type="dcterms:W3CDTF">2016-12-20T21:43:44Z</dcterms:created>
  <dcterms:modified xsi:type="dcterms:W3CDTF">2019-04-16T20:02:14Z</dcterms:modified>
</cp:coreProperties>
</file>