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7"/>
  </p:notesMasterIdLst>
  <p:sldIdLst>
    <p:sldId id="256" r:id="rId2"/>
    <p:sldId id="270" r:id="rId3"/>
    <p:sldId id="259" r:id="rId4"/>
    <p:sldId id="260" r:id="rId5"/>
    <p:sldId id="261" r:id="rId6"/>
    <p:sldId id="262" r:id="rId7"/>
    <p:sldId id="263" r:id="rId8"/>
    <p:sldId id="264" r:id="rId9"/>
    <p:sldId id="265" r:id="rId10"/>
    <p:sldId id="271" r:id="rId11"/>
    <p:sldId id="267" r:id="rId12"/>
    <p:sldId id="268" r:id="rId13"/>
    <p:sldId id="269"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88560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4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4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4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4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4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QCD samples 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4012166"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9" y="1643196"/>
            <a:ext cx="1365348" cy="246221"/>
          </a:xfrm>
          <a:prstGeom prst="rect">
            <a:avLst/>
          </a:prstGeom>
          <a:noFill/>
        </p:spPr>
        <p:txBody>
          <a:bodyPr wrap="square" rtlCol="0">
            <a:spAutoFit/>
          </a:bodyPr>
          <a:lstStyle/>
          <a:p>
            <a:r>
              <a:rPr lang="en-US" sz="1000" dirty="0" smtClean="0"/>
              <a:t>Control Region</a:t>
            </a:r>
            <a:endParaRPr lang="en-GB" sz="1000" dirty="0"/>
          </a:p>
        </p:txBody>
      </p:sp>
      <p:sp>
        <p:nvSpPr>
          <p:cNvPr id="27" name="TextBox 26"/>
          <p:cNvSpPr txBox="1"/>
          <p:nvPr/>
        </p:nvSpPr>
        <p:spPr>
          <a:xfrm>
            <a:off x="4766389" y="2057334"/>
            <a:ext cx="1195874" cy="246221"/>
          </a:xfrm>
          <a:prstGeom prst="rect">
            <a:avLst/>
          </a:prstGeom>
          <a:noFill/>
        </p:spPr>
        <p:txBody>
          <a:bodyPr wrap="square" rtlCol="0">
            <a:spAutoFit/>
          </a:bodyPr>
          <a:lstStyle/>
          <a:p>
            <a:r>
              <a:rPr lang="en-US" sz="1000" dirty="0" smtClean="0"/>
              <a:t>Signal Region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365348" cy="246221"/>
          </a:xfrm>
          <a:prstGeom prst="rect">
            <a:avLst/>
          </a:prstGeom>
          <a:noFill/>
        </p:spPr>
        <p:txBody>
          <a:bodyPr wrap="square" rtlCol="0">
            <a:spAutoFit/>
          </a:bodyPr>
          <a:lstStyle/>
          <a:p>
            <a:r>
              <a:rPr lang="en-US" sz="1000" dirty="0" smtClean="0"/>
              <a:t>Control Region</a:t>
            </a:r>
            <a:endParaRPr lang="en-GB" sz="1000" dirty="0"/>
          </a:p>
        </p:txBody>
      </p:sp>
      <p:sp>
        <p:nvSpPr>
          <p:cNvPr id="32" name="TextBox 31"/>
          <p:cNvSpPr txBox="1"/>
          <p:nvPr/>
        </p:nvSpPr>
        <p:spPr>
          <a:xfrm>
            <a:off x="10461172" y="2057334"/>
            <a:ext cx="1195874" cy="246221"/>
          </a:xfrm>
          <a:prstGeom prst="rect">
            <a:avLst/>
          </a:prstGeom>
          <a:noFill/>
        </p:spPr>
        <p:txBody>
          <a:bodyPr wrap="square" rtlCol="0">
            <a:spAutoFit/>
          </a:bodyPr>
          <a:lstStyle/>
          <a:p>
            <a:r>
              <a:rPr lang="en-US" sz="1000" dirty="0" smtClean="0"/>
              <a:t>Signal Region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1762"/>
            <a:ext cx="5559743" cy="446227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632" y="746448"/>
            <a:ext cx="5559743" cy="4527592"/>
          </a:xfrm>
          <a:prstGeom prst="rect">
            <a:avLst/>
          </a:prstGeom>
        </p:spPr>
      </p:pic>
      <p:pic>
        <p:nvPicPr>
          <p:cNvPr id="14" name="Picture 13"/>
          <p:cNvPicPr>
            <a:picLocks noChangeAspect="1"/>
          </p:cNvPicPr>
          <p:nvPr/>
        </p:nvPicPr>
        <p:blipFill>
          <a:blip r:embed="rId5"/>
          <a:stretch>
            <a:fillRect/>
          </a:stretch>
        </p:blipFill>
        <p:spPr>
          <a:xfrm>
            <a:off x="4541174" y="5061413"/>
            <a:ext cx="549285" cy="189573"/>
          </a:xfrm>
          <a:prstGeom prst="rect">
            <a:avLst/>
          </a:prstGeom>
        </p:spPr>
      </p:pic>
      <p:pic>
        <p:nvPicPr>
          <p:cNvPr id="15" name="Picture 14"/>
          <p:cNvPicPr>
            <a:picLocks noChangeAspect="1"/>
          </p:cNvPicPr>
          <p:nvPr/>
        </p:nvPicPr>
        <p:blipFill>
          <a:blip r:embed="rId5"/>
          <a:stretch>
            <a:fillRect/>
          </a:stretch>
        </p:blipFill>
        <p:spPr>
          <a:xfrm>
            <a:off x="10805125" y="5060131"/>
            <a:ext cx="549285" cy="189573"/>
          </a:xfrm>
          <a:prstGeom prst="rect">
            <a:avLst/>
          </a:prstGeom>
        </p:spPr>
      </p:pic>
      <p:pic>
        <p:nvPicPr>
          <p:cNvPr id="16" name="Picture 15"/>
          <p:cNvPicPr>
            <a:picLocks noChangeAspect="1"/>
          </p:cNvPicPr>
          <p:nvPr/>
        </p:nvPicPr>
        <p:blipFill>
          <a:blip r:embed="rId6"/>
          <a:stretch>
            <a:fillRect/>
          </a:stretch>
        </p:blipFill>
        <p:spPr>
          <a:xfrm>
            <a:off x="173103" y="1244374"/>
            <a:ext cx="209122" cy="472460"/>
          </a:xfrm>
          <a:prstGeom prst="rect">
            <a:avLst/>
          </a:prstGeom>
        </p:spPr>
      </p:pic>
      <p:pic>
        <p:nvPicPr>
          <p:cNvPr id="17" name="Picture 16"/>
          <p:cNvPicPr>
            <a:picLocks noChangeAspect="1"/>
          </p:cNvPicPr>
          <p:nvPr/>
        </p:nvPicPr>
        <p:blipFill>
          <a:blip r:embed="rId6"/>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038"/>
            <a:ext cx="5962261" cy="45299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18" y="868037"/>
            <a:ext cx="5968482" cy="4529995"/>
          </a:xfrm>
          <a:prstGeom prst="rect">
            <a:avLst/>
          </a:prstGeom>
        </p:spPr>
      </p:pic>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637</TotalTime>
  <Words>454</Words>
  <Application>Microsoft Office PowerPoint</Application>
  <PresentationFormat>Widescreen</PresentationFormat>
  <Paragraphs>128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553</cp:revision>
  <dcterms:created xsi:type="dcterms:W3CDTF">2019-02-07T21:49:08Z</dcterms:created>
  <dcterms:modified xsi:type="dcterms:W3CDTF">2019-06-04T16:55:21Z</dcterms:modified>
</cp:coreProperties>
</file>