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328" r:id="rId4"/>
    <p:sldId id="321" r:id="rId5"/>
    <p:sldId id="330" r:id="rId6"/>
    <p:sldId id="335" r:id="rId7"/>
    <p:sldId id="331" r:id="rId8"/>
    <p:sldId id="332" r:id="rId9"/>
    <p:sldId id="333" r:id="rId10"/>
    <p:sldId id="33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B6CC4-09DE-4786-B729-44FA43014ED5}" type="datetime1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14BA-4115-43D1-8AB3-3CDE9543FCCF}" type="datetime1">
              <a:rPr lang="en-GB" smtClean="0"/>
              <a:t>04/06/2019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CA0056A-F2C5-43AE-9E21-25F896F0B54F}" type="datetime1">
              <a:rPr lang="en-GB" smtClean="0"/>
              <a:t>04/06/2019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6338F-215D-4A23-B45D-A601457D9147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140F-AA80-4428-9056-21FB2C5EC325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EED5-3CCA-4927-AAA1-2F12E6928899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0CBA-FF60-4811-8607-F7E86397D9BD}" type="datetime1">
              <a:rPr lang="en-US" smtClean="0"/>
              <a:t>6/4/2019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4C17-F659-4125-A931-F8EFACEFBEB6}" type="datetime1">
              <a:rPr lang="en-US" smtClean="0"/>
              <a:t>6/4/2019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C448-DF2E-4E50-B89E-6498937F3145}" type="datetime1">
              <a:rPr lang="en-US" smtClean="0"/>
              <a:t>6/4/2019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6549-CDFE-4D95-A06B-8595A8A6E5A6}" type="datetime1">
              <a:rPr lang="en-US" smtClean="0"/>
              <a:t>6/4/2019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FA27F-A9EC-4FBB-A989-C3FDD60FA389}" type="datetime1">
              <a:rPr lang="en-US" smtClean="0"/>
              <a:t>6/4/2019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5C94-C382-4E3D-BB65-9DCA768CD95C}" type="datetime1">
              <a:rPr lang="en-US" smtClean="0"/>
              <a:t>6/4/2019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D2E8-BB89-4E5A-AC7F-E0D9B477EA9A}" type="datetime1">
              <a:rPr lang="en-US" smtClean="0"/>
              <a:t>6/4/2019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CFFC-1D67-44CF-AADC-1A2BD7892FA5}" type="datetime1">
              <a:rPr lang="en-US" smtClean="0"/>
              <a:t>6/4/2019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F7B6F-CD40-4554-AB7B-3D8F570A961C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4987-F10E-42C1-9415-75C9FD7F079A}" type="datetime1">
              <a:rPr lang="en-US" smtClean="0"/>
              <a:t>6/4/2019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7AB4-72CD-4ABA-85A4-1B7DC7356679}" type="datetime1">
              <a:rPr lang="en-US" smtClean="0"/>
              <a:t>6/4/2019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DD40-BDBA-4115-B173-9154D72966A9}" type="datetime1">
              <a:rPr lang="en-US" smtClean="0"/>
              <a:t>6/4/2019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A557-2635-4650-9973-9258F2CB8A2E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328C-0844-4E25-8959-D9EC7AC0D65F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C6B1-990A-438D-BCC8-CBEFBE6A72E4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709C-DE31-463C-8ED7-E8BBCA54F2E5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743-B9FB-4BA6-86A3-1B917C7380BD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587570-E790-45D7-84FE-D9AFF32DD34E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6AA42-3D7B-4AA6-9432-398E13839FA5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FE8CA8-44E8-408B-BC36-EE81851D02E8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C20A-B52C-4E07-BB00-B88955FDC5B2}" type="datetime1">
              <a:rPr lang="en-US" smtClean="0"/>
              <a:t>6/4/2019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I. Papakrivopoulos,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n-GB" sz="4400" b="1" dirty="0"/>
              <a:t/>
            </a:r>
            <a:br>
              <a:rPr lang="en-GB" sz="4400" b="1" dirty="0"/>
            </a:br>
            <a:r>
              <a:rPr lang="en-GB" sz="4400" b="1" dirty="0" err="1" smtClean="0"/>
              <a:t>TopTagger</a:t>
            </a:r>
            <a:r>
              <a:rPr lang="en-GB" sz="4400" b="1" dirty="0" smtClean="0"/>
              <a:t>, </a:t>
            </a:r>
            <a:r>
              <a:rPr lang="en-GB" sz="4400" b="1" dirty="0" smtClean="0"/>
              <a:t>DeepAK8, event </a:t>
            </a:r>
            <a:r>
              <a:rPr lang="en-GB" sz="4400" b="1" dirty="0" err="1" smtClean="0"/>
              <a:t>Mva</a:t>
            </a:r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4400" b="1" dirty="0" smtClean="0"/>
              <a:t>comparison</a:t>
            </a:r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8143-D8EF-4C1A-A7BC-0DD89FCC0194}" type="datetime1">
              <a:rPr lang="en-US" smtClean="0"/>
              <a:t>6/4/2019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/>
              <a:t>NTUA I. Papakrivopoulos,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2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WP)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(event </a:t>
            </a:r>
            <a:r>
              <a:rPr lang="en-US" sz="1400" dirty="0" err="1"/>
              <a:t>mva</a:t>
            </a:r>
            <a:r>
              <a:rPr lang="en-US" sz="1400" dirty="0"/>
              <a:t>, top Tagger, deepAK8)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1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97DA-3015-4AEC-8D39-6326FA6794D2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508989" y="1023492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Zoomed in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" y="1487704"/>
            <a:ext cx="5725309" cy="3879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61" y="1487704"/>
            <a:ext cx="5721130" cy="3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4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5AF8F-1CA5-4F19-8386-707CCF4DE86E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Efficiency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" y="856394"/>
            <a:ext cx="5651183" cy="4639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56394"/>
            <a:ext cx="5772626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4A23-516D-43F1-986D-597660D396FC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7305"/>
            <a:ext cx="10520413" cy="746308"/>
          </a:xfrm>
        </p:spPr>
        <p:txBody>
          <a:bodyPr>
            <a:noAutofit/>
          </a:bodyPr>
          <a:lstStyle/>
          <a:p>
            <a:r>
              <a:rPr lang="en-GB" sz="3200" dirty="0" err="1"/>
              <a:t>TopTagger</a:t>
            </a:r>
            <a:r>
              <a:rPr lang="en-GB" sz="3200" dirty="0"/>
              <a:t>, </a:t>
            </a:r>
            <a:r>
              <a:rPr lang="en-GB" sz="3200" dirty="0" smtClean="0"/>
              <a:t>DeepAK8, event MVA Acceptance comparison</a:t>
            </a:r>
            <a:endParaRPr lang="en-GB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8" y="1040425"/>
            <a:ext cx="5651183" cy="46391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02" y="1040425"/>
            <a:ext cx="5651183" cy="46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A6870-60C0-4EAA-8F9A-9B155254C096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-1" y="179473"/>
            <a:ext cx="10520413" cy="746308"/>
          </a:xfrm>
        </p:spPr>
        <p:txBody>
          <a:bodyPr>
            <a:noAutofit/>
          </a:bodyPr>
          <a:lstStyle/>
          <a:p>
            <a:r>
              <a:rPr lang="en-GB" sz="4000" dirty="0" err="1"/>
              <a:t>TopTagger</a:t>
            </a:r>
            <a:r>
              <a:rPr lang="en-GB" sz="4000" dirty="0"/>
              <a:t>, </a:t>
            </a:r>
            <a:r>
              <a:rPr lang="en-GB" dirty="0" smtClean="0"/>
              <a:t>DeepAK8 comparison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22" y="1033123"/>
            <a:ext cx="5695950" cy="4505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1033124"/>
            <a:ext cx="5695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2968F-0741-428B-8AEA-AB37EA876EDD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5" y="306375"/>
            <a:ext cx="3879633" cy="3068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938" y="302819"/>
            <a:ext cx="3886451" cy="3074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79" y="312747"/>
            <a:ext cx="3881807" cy="307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75048"/>
            <a:ext cx="3689364" cy="29181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164" y="3383139"/>
            <a:ext cx="3684721" cy="29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8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B9A2-A59C-42C2-B82A-45613660DD90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06387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980" y="310526"/>
            <a:ext cx="3883043" cy="3071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5" y="310526"/>
            <a:ext cx="3884295" cy="30723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399" y="3382453"/>
            <a:ext cx="3683235" cy="29133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80175"/>
            <a:ext cx="3686115" cy="29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E882-488E-400B-936A-CB5B2D36F118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I. Papakrivopoulos,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7309" y="2916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6" y="310870"/>
            <a:ext cx="3879292" cy="3068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859" y="311664"/>
            <a:ext cx="3877283" cy="30668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953" y="310870"/>
            <a:ext cx="3876848" cy="30664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09" y="3367715"/>
            <a:ext cx="3683235" cy="29133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59" y="3364217"/>
            <a:ext cx="3692079" cy="29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5505</TotalTime>
  <Words>195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Retrospect</vt:lpstr>
      <vt:lpstr>Custom Design</vt:lpstr>
      <vt:lpstr> TopTagger, DeepAK8, event Mva comparison   </vt:lpstr>
      <vt:lpstr>PowerPoint Presentation</vt:lpstr>
      <vt:lpstr>TopTagger, DeepAK8 comparison</vt:lpstr>
      <vt:lpstr>TopTagger, DeepAK8, event MVA Efficiency comparison</vt:lpstr>
      <vt:lpstr>TopTagger, DeepAK8, event MVA Acceptance comparison</vt:lpstr>
      <vt:lpstr>TopTagger, DeepAK8 comparison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1493</cp:revision>
  <dcterms:created xsi:type="dcterms:W3CDTF">2016-11-01T14:45:08Z</dcterms:created>
  <dcterms:modified xsi:type="dcterms:W3CDTF">2019-06-04T10:15:32Z</dcterms:modified>
</cp:coreProperties>
</file>