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  <p:sldId id="341" r:id="rId12"/>
    <p:sldId id="337" r:id="rId13"/>
    <p:sldId id="338" r:id="rId14"/>
    <p:sldId id="339" r:id="rId15"/>
    <p:sldId id="340" r:id="rId16"/>
    <p:sldId id="342" r:id="rId17"/>
    <p:sldId id="34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TopTagger</a:t>
            </a:r>
            <a:r>
              <a:rPr lang="en-GB" sz="4400" b="1" dirty="0" smtClean="0"/>
              <a:t>, DeepAK8, event </a:t>
            </a:r>
            <a:r>
              <a:rPr lang="en-GB" sz="4400" b="1" dirty="0" err="1" smtClean="0"/>
              <a:t>Mva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comparison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Jet Mass Soft Drop 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Jet Mass Soft Drop distribution for Signal Sample only passing baseline selection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69" y="1036294"/>
            <a:ext cx="7473236" cy="50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30" y="1071658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9" y="1038350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smtClean="0"/>
              <a:t>mJJ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4121" y="1384429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26" y="1158809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8" y="1158808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==0)) for </a:t>
            </a:r>
            <a:r>
              <a:rPr lang="en-US" sz="1600" dirty="0" err="1" smtClean="0"/>
              <a:t>jetPt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0844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3" y="1353538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5" y="1353537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mJJ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2609" y="177798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0" y="1246566"/>
            <a:ext cx="5651183" cy="4639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5" y="1246567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jetPt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7633" y="158301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Btagging</a:t>
            </a:r>
            <a:r>
              <a:rPr lang="en-US" u="sng" dirty="0" smtClean="0"/>
              <a:t> Correlation to DeepAK8 or </a:t>
            </a:r>
            <a:r>
              <a:rPr lang="en-US" u="sng" dirty="0" err="1" smtClean="0"/>
              <a:t>TopTagger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</a:t>
            </a:r>
            <a:r>
              <a:rPr lang="en-US" sz="1600" dirty="0" smtClean="0"/>
              <a:t>deepAK8 or the </a:t>
            </a:r>
            <a:r>
              <a:rPr lang="en-US" sz="1600" dirty="0" err="1" smtClean="0"/>
              <a:t>TopTagger</a:t>
            </a:r>
            <a:r>
              <a:rPr lang="en-US" sz="1600" dirty="0" smtClean="0"/>
              <a:t>? (Signal)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81"/>
            <a:ext cx="5962169" cy="4040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7" y="1399481"/>
            <a:ext cx="5962169" cy="40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Btagging</a:t>
            </a:r>
            <a:r>
              <a:rPr lang="en-US" u="sng" dirty="0" smtClean="0"/>
              <a:t> Correlation to DeepAK8 or </a:t>
            </a:r>
            <a:r>
              <a:rPr lang="en-US" u="sng" dirty="0" err="1" smtClean="0"/>
              <a:t>TopTagger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</a:t>
            </a:r>
            <a:r>
              <a:rPr lang="en-US" sz="1600" dirty="0" smtClean="0"/>
              <a:t>deepAK8 or the </a:t>
            </a:r>
            <a:r>
              <a:rPr lang="en-US" sz="1600" dirty="0" err="1" smtClean="0"/>
              <a:t>TopTagger</a:t>
            </a:r>
            <a:r>
              <a:rPr lang="en-US" sz="1600" dirty="0" smtClean="0"/>
              <a:t>? </a:t>
            </a:r>
            <a:r>
              <a:rPr lang="en-US" sz="1600" smtClean="0"/>
              <a:t>(Signal)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1399481"/>
            <a:ext cx="6044784" cy="409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481"/>
            <a:ext cx="6044784" cy="40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6/11/2019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Zoomed in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Efficiency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Acceptance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5979</TotalTime>
  <Words>497</Words>
  <Application>Microsoft Office PowerPoint</Application>
  <PresentationFormat>Widescreen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TopTagger, DeepAK8 comparison</vt:lpstr>
      <vt:lpstr>TopTagger, DeepAK8, event MVA Efficiency comparison</vt:lpstr>
      <vt:lpstr>TopTagger, DeepAK8, event MVA Acceptance comparison</vt:lpstr>
      <vt:lpstr>TopTagger, DeepAK8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1546</cp:revision>
  <dcterms:created xsi:type="dcterms:W3CDTF">2016-11-01T14:45:08Z</dcterms:created>
  <dcterms:modified xsi:type="dcterms:W3CDTF">2019-06-11T17:31:31Z</dcterms:modified>
</cp:coreProperties>
</file>