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344" r:id="rId4"/>
    <p:sldId id="507" r:id="rId5"/>
    <p:sldId id="515" r:id="rId6"/>
    <p:sldId id="516" r:id="rId7"/>
    <p:sldId id="517" r:id="rId8"/>
    <p:sldId id="520" r:id="rId9"/>
    <p:sldId id="521" r:id="rId10"/>
    <p:sldId id="522" r:id="rId11"/>
    <p:sldId id="519" r:id="rId12"/>
    <p:sldId id="518" r:id="rId13"/>
    <p:sldId id="523" r:id="rId14"/>
    <p:sldId id="524" r:id="rId15"/>
    <p:sldId id="526" r:id="rId16"/>
    <p:sldId id="527" r:id="rId17"/>
    <p:sldId id="528" r:id="rId18"/>
    <p:sldId id="525" r:id="rId19"/>
    <p:sldId id="529" r:id="rId20"/>
    <p:sldId id="530" r:id="rId21"/>
    <p:sldId id="531" r:id="rId22"/>
    <p:sldId id="532" r:id="rId23"/>
    <p:sldId id="533" r:id="rId24"/>
    <p:sldId id="534" r:id="rId25"/>
    <p:sldId id="53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5365"/>
  </p:normalViewPr>
  <p:slideViewPr>
    <p:cSldViewPr snapToGrid="0">
      <p:cViewPr>
        <p:scale>
          <a:sx n="225" d="100"/>
          <a:sy n="225" d="100"/>
        </p:scale>
        <p:origin x="-3800" y="-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6/24/20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6/24/20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6/24/20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6/24/20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6/24/20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6/24/20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6/24/20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6/24/20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6/24/20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6/24/20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6/24/20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6/24/20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6/24/20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6/24/20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6/24/20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24/6/2020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A463-5195-C64B-93B0-3FE5A4564439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69F21-FFD1-6241-84B2-629B9A342DED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B3A9B-D006-634E-AB02-77AB93C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5603" y="440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930B8-F79B-754D-9D39-0387E9F2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3107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65F29D-517C-6B49-865A-0703D0A2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6F68D-8F6E-1946-8BA9-084278F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20138" y="1304733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DBE473-F0A8-9440-ABCE-76ADA4FD5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48329" y="1304732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9C0B8-7470-E149-AFF6-5EDEE043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5C8BC-5A5C-3C4B-B271-BA86DBB0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20138" y="1304732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064984-BC73-8A44-93AD-BF1CFDD55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1304732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3697A3-F083-294D-866C-170A5A78E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39416" y="2803201"/>
            <a:ext cx="3064637" cy="4248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9CF86-D3BE-A241-8535-71B12D6E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99886" y="2803201"/>
            <a:ext cx="3064637" cy="424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DE30B-672A-5D41-9BAD-0CD1325C5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439416" y="-35637"/>
            <a:ext cx="3064637" cy="42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2314D-6EE8-6445-8476-96312D1F8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899886" y="-35637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5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49102-D1F8-4744-B191-B6BD43E7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35174-5AE9-2646-AB3B-3AC400E4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20138" y="1304733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305D7-D446-1F4B-9DA9-0043C000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1304732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91DBF-3574-5C44-ACAE-59CA2439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C51C50-C4B4-9445-B75D-F901B1F0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3681" y="1304733"/>
            <a:ext cx="3064637" cy="42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F255E-C7C5-F143-B1D9-8D05727D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3275" y="1304733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6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C923EB-1B2F-BB45-970B-639061DE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39416" y="2837053"/>
            <a:ext cx="3064637" cy="4248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E65DE7-4533-6B45-A5F8-EA031447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76669" y="2837053"/>
            <a:ext cx="3064637" cy="424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139F7-1573-5A4F-AC2E-4643DCF7B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20757" y="-34637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2398AA-824E-B541-A67E-C3D74B518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976670" y="-34637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892C52-1BC8-7247-B0E7-3B570A6C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5"/>
            <a:ext cx="4311269" cy="59767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2AAF44-A245-A44F-A6C3-680875F9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10476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8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1B5E4-665A-0548-BE3E-E42B2B7F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1E4B4-A2A9-BE4C-924D-6509F233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20138" y="1304734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F55981-2FDE-204B-A58E-B6D3A9BC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6" y="1304733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EF5D6-2395-4345-BFBB-E79F7218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7EF93-3ACF-E047-A088-9A07BDD4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20138" y="1304734"/>
            <a:ext cx="3064637" cy="42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FED2CA-3A4B-C74E-84B4-6AF2B0FA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5" y="1304734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Status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9" y="937162"/>
            <a:ext cx="117717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ttX</a:t>
            </a:r>
            <a:r>
              <a:rPr lang="en-US" sz="2200" dirty="0"/>
              <a:t> status report today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Unfolding: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Binning </a:t>
            </a:r>
            <a:r>
              <a:rPr lang="en-US" sz="2200" dirty="0">
                <a:sym typeface="Wingdings" pitchFamily="2" charset="2"/>
              </a:rPr>
              <a:t> Threshold ~20 events/bin</a:t>
            </a:r>
            <a:endParaRPr lang="en-US" sz="22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Revert to old method (TOP-18-013) using </a:t>
            </a:r>
            <a:r>
              <a:rPr lang="en-US" sz="2200" dirty="0" err="1"/>
              <a:t>reco</a:t>
            </a:r>
            <a:r>
              <a:rPr lang="en-US" sz="2200" dirty="0"/>
              <a:t> bins ≈ gen bins for the di-jet variables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Stack of input variables for the </a:t>
            </a:r>
            <a:r>
              <a:rPr lang="en-US" sz="2200" dirty="0" err="1"/>
              <a:t>topTagger</a:t>
            </a:r>
            <a:r>
              <a:rPr lang="en-US" sz="2200" dirty="0"/>
              <a:t> (Data vs MC)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Leading and </a:t>
            </a:r>
            <a:r>
              <a:rPr lang="en-US" sz="2200" dirty="0" err="1"/>
              <a:t>Subleading</a:t>
            </a:r>
            <a:r>
              <a:rPr lang="en-US" sz="2200" dirty="0"/>
              <a:t> jets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Do we need top tagger scale factors??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All </a:t>
            </a:r>
            <a:r>
              <a:rPr lang="en-US" sz="2200" dirty="0" err="1"/>
              <a:t>mc’s</a:t>
            </a:r>
            <a:r>
              <a:rPr lang="en-US" sz="2200" dirty="0"/>
              <a:t> are scaled to the ttbar signal strength taken from the MC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B-tagging Scale Factors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2016, 2018 TBA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2017 not ready for ttbar analyses</a:t>
            </a:r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F986D-B8CE-DF4E-A006-3A9CEF3C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53865" y="2811148"/>
            <a:ext cx="3064637" cy="4248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3D0D1A-5A23-A94D-BA27-FE66B170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87947" y="2837053"/>
            <a:ext cx="3064637" cy="424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39D90F-DD75-6045-8B9C-75145056F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53866" y="-43584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DEDC86-70E0-D74B-B7EA-5F38F47B3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87947" y="-43585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5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64840-1DDD-A344-A8EA-4FC29ADD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8F33E2-91F0-8A45-A1AB-3507F5841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3683" y="1304734"/>
            <a:ext cx="3064637" cy="42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6C405F-9980-0640-92DF-9801F47FC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1304733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4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F2A9C8-8910-944E-A974-2A93A57B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BBEC59-A823-1340-8B27-26159C0C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20138" y="1304733"/>
            <a:ext cx="3064637" cy="42485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48572F-CB49-174D-B56E-10851EE9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1304733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D37B98-DA3B-0047-9D65-18D8F0E4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53624" y="2837053"/>
            <a:ext cx="3064637" cy="4248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B808A-0560-5448-B54C-4B8B47751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87947" y="2837053"/>
            <a:ext cx="3064637" cy="42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1DB0EE-E0B1-F24D-A7D7-24AC8E271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53866" y="-35637"/>
            <a:ext cx="3064637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319452-4FEF-6E4C-8694-9C0704052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87947" y="-35638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61208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D9D8F-6302-E148-B768-DB338DAE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4BADDA-4A68-A848-952E-E92DD5DC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5195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6/24/20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2CBFD-FC07-F74D-BB3B-96A4D77A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0DE77-3C5A-0349-AD6F-ED14DA0B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35416" y="1304733"/>
            <a:ext cx="3064637" cy="42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3C4A93-9D64-1844-A9D1-BA8EFC34B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20138" y="1304733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EB63E-21C5-334B-8C97-1948CD4C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514EB-D22A-1D44-8125-95BEE6B9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20138" y="1304733"/>
            <a:ext cx="3064637" cy="4248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DE5DCD-8214-8545-B46A-10EE27F3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6" y="1304732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A9627C-2C79-964C-BC7B-FF8E0616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37231" y="2837053"/>
            <a:ext cx="3064637" cy="4248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36EAA9-34D8-614C-B8E2-35ED9803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44404" y="2837053"/>
            <a:ext cx="3064637" cy="424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D63F-C6F9-7146-8492-26C89EF64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037232" y="-56756"/>
            <a:ext cx="3064637" cy="42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0CAD3A-EAD6-6E41-9B1F-418F5BE8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33766" y="-69489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23012-5CA2-4342-ABFE-47FC00D2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A8464-9B56-974F-9F4E-F2B02AAB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20138" y="1304734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5F5AC4-77D3-A148-85DF-7A23B6A1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48329" y="1304733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B1A15-C7F7-4B45-A62D-26DE1CC9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1304734"/>
            <a:ext cx="3064637" cy="424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F317A-5102-5345-8DAE-24674884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3681" y="1304734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901989-02CB-394B-A664-2AB77C32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5" y="1304734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0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</a:t>
            </a:r>
            <a:r>
              <a:rPr lang="en-US" sz="2800" u="sng" dirty="0" err="1"/>
              <a:t>subleading</a:t>
            </a:r>
            <a:r>
              <a:rPr lang="en-US" sz="2800" u="sng" dirty="0"/>
              <a:t> jet (2016)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6/24/20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3698B-A8EC-4C4B-997A-411E39D0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47618" y="2803201"/>
            <a:ext cx="3064637" cy="4248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2BF602-AB12-3446-8383-9D51FC06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76670" y="2866891"/>
            <a:ext cx="3064637" cy="424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BDF7D9-D7FF-F64D-A99A-B88F3F7BA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447618" y="-35637"/>
            <a:ext cx="3064637" cy="424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8AB8F1-A1CE-E541-AAF6-0BC3BDED6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976670" y="-35637"/>
            <a:ext cx="3064637" cy="42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96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5023</TotalTime>
  <Words>601</Words>
  <Application>Microsoft Macintosh PowerPoint</Application>
  <PresentationFormat>Widescreen</PresentationFormat>
  <Paragraphs>155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Custom Design</vt:lpstr>
      <vt:lpstr> HEP Weekly Report NTUA 24/6/2020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1543</cp:revision>
  <dcterms:created xsi:type="dcterms:W3CDTF">2019-11-29T10:22:58Z</dcterms:created>
  <dcterms:modified xsi:type="dcterms:W3CDTF">2020-06-24T07:29:32Z</dcterms:modified>
</cp:coreProperties>
</file>