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1"/>
  </p:notesMasterIdLst>
  <p:sldIdLst>
    <p:sldId id="256" r:id="rId2"/>
    <p:sldId id="270" r:id="rId3"/>
    <p:sldId id="337" r:id="rId4"/>
    <p:sldId id="338" r:id="rId5"/>
    <p:sldId id="339" r:id="rId6"/>
    <p:sldId id="340" r:id="rId7"/>
    <p:sldId id="341" r:id="rId8"/>
    <p:sldId id="342" r:id="rId9"/>
    <p:sldId id="34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 autoAdjust="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93A-C7A1-1649-9C44-73B216E37C21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D20F-F518-BB43-A631-E4CB1B689CA2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90-BF1E-3F40-9E28-F4AAF73F1668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228C-513F-0441-BCD8-0581D7013B8E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6AEF-588B-704C-979E-3842F5866A33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2D75-3805-364D-BAB0-8117A745B641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0ACE-67DC-7545-BCD5-A44E20C52B62}" type="datetime1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1CB-E8AF-F14B-9BB6-59168E8757A5}" type="datetime1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A4-BBAC-0C48-B249-8C08450BF0C2}" type="datetime1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C657BF-0D43-3E4A-852F-A06832A789CB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31D-19D0-4B4F-94CA-68DFB62806FA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9A537E-43DB-7746-9C0D-A7CF64F343EF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</a:t>
            </a:r>
            <a:r>
              <a:rPr lang="en-US" sz="4200" dirty="0" smtClean="0"/>
              <a:t>(shape comparison)</a:t>
            </a:r>
            <a:br>
              <a:rPr lang="en-US" sz="4200" dirty="0" smtClean="0"/>
            </a:b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all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mTTbarParton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ptTTbarParton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yTTbarParton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partonPt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partonEta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 for all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0C95-8570-DF47-BF12-D9F993CCDEEB}" type="datetime1">
              <a:rPr lang="en-US" smtClean="0"/>
              <a:t>5/17/2019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79" y="2082156"/>
            <a:ext cx="52320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Cuts</a:t>
            </a:r>
            <a:r>
              <a:rPr lang="en-GB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Reco</a:t>
            </a:r>
            <a:r>
              <a:rPr lang="en-US" sz="1600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nJets</a:t>
            </a:r>
            <a:r>
              <a:rPr lang="en-GB" sz="16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|</a:t>
            </a:r>
            <a:r>
              <a:rPr lang="en-GB" sz="1600" dirty="0" err="1"/>
              <a:t>jetEta</a:t>
            </a:r>
            <a:r>
              <a:rPr lang="en-GB" sz="16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jetPt</a:t>
            </a:r>
            <a:r>
              <a:rPr lang="en-GB" sz="16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120 GeV &lt; </a:t>
            </a:r>
            <a:r>
              <a:rPr lang="en-GB" sz="1600" dirty="0" err="1"/>
              <a:t>jetMassSoftDrop</a:t>
            </a:r>
            <a:r>
              <a:rPr lang="en-GB" sz="16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Parton:</a:t>
            </a:r>
            <a:r>
              <a:rPr lang="en-GB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|</a:t>
            </a:r>
            <a:r>
              <a:rPr lang="en-GB" sz="1600" dirty="0" err="1"/>
              <a:t>etaParton</a:t>
            </a:r>
            <a:r>
              <a:rPr lang="en-GB" sz="1600" dirty="0"/>
              <a:t>| &lt; 2.4 (both </a:t>
            </a:r>
            <a:r>
              <a:rPr lang="en-GB" sz="1600" dirty="0" err="1"/>
              <a:t>partons</a:t>
            </a:r>
            <a:r>
              <a:rPr lang="en-GB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ptTopParton</a:t>
            </a:r>
            <a:r>
              <a:rPr lang="en-GB" sz="1600" dirty="0"/>
              <a:t> &gt; 400 GeV (both </a:t>
            </a:r>
            <a:r>
              <a:rPr lang="en-GB" sz="1600" dirty="0" err="1"/>
              <a:t>partons</a:t>
            </a:r>
            <a:r>
              <a:rPr lang="en-GB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mTTbarParton</a:t>
            </a:r>
            <a:r>
              <a:rPr lang="en-GB" sz="1600" dirty="0"/>
              <a:t> &gt; 1000 				</a:t>
            </a:r>
          </a:p>
          <a:p>
            <a:endParaRPr lang="en-GB" sz="1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9BD-D9CA-EB4B-B96D-6646720B2F84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50" y="87211"/>
            <a:ext cx="112060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Efficiency shapes between Nominal MC and MTT samples</a:t>
            </a:r>
          </a:p>
          <a:p>
            <a:endParaRPr lang="en-US" u="sng" dirty="0"/>
          </a:p>
          <a:p>
            <a:r>
              <a:rPr lang="en-US" dirty="0" smtClean="0"/>
              <a:t>I noticed that the shape between </a:t>
            </a:r>
            <a:r>
              <a:rPr lang="en-US" dirty="0" err="1" smtClean="0"/>
              <a:t>mtt</a:t>
            </a:r>
            <a:r>
              <a:rPr lang="en-US" dirty="0" smtClean="0"/>
              <a:t> samples and nominal sample is not consistent when invoking a Medium b tagging cut, where in the loose b-tagging category the shapes seem to be consistent</a:t>
            </a:r>
          </a:p>
          <a:p>
            <a:endParaRPr lang="en-US" dirty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Mva</a:t>
            </a:r>
            <a:r>
              <a:rPr lang="en-US" dirty="0" smtClean="0"/>
              <a:t> 0.2, Loose </a:t>
            </a:r>
            <a:r>
              <a:rPr lang="en-US" dirty="0" err="1" smtClean="0"/>
              <a:t>btag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Mva</a:t>
            </a:r>
            <a:r>
              <a:rPr lang="en-US" dirty="0"/>
              <a:t> </a:t>
            </a:r>
            <a:r>
              <a:rPr lang="en-US" dirty="0" smtClean="0"/>
              <a:t>0.3, </a:t>
            </a:r>
            <a:r>
              <a:rPr lang="en-US" dirty="0"/>
              <a:t>Loose </a:t>
            </a:r>
            <a:r>
              <a:rPr lang="en-US" dirty="0" err="1" smtClean="0"/>
              <a:t>btag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Mva</a:t>
            </a:r>
            <a:r>
              <a:rPr lang="en-US" dirty="0"/>
              <a:t> </a:t>
            </a:r>
            <a:r>
              <a:rPr lang="en-US" dirty="0" smtClean="0"/>
              <a:t>0.4, </a:t>
            </a:r>
            <a:r>
              <a:rPr lang="en-US" dirty="0"/>
              <a:t>Loose </a:t>
            </a:r>
            <a:r>
              <a:rPr lang="en-US" dirty="0" err="1" smtClean="0"/>
              <a:t>btag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Mva</a:t>
            </a:r>
            <a:r>
              <a:rPr lang="en-US" dirty="0"/>
              <a:t> 0.2, </a:t>
            </a:r>
            <a:r>
              <a:rPr lang="en-US" dirty="0" smtClean="0"/>
              <a:t>Medium </a:t>
            </a:r>
            <a:r>
              <a:rPr lang="en-US" dirty="0" err="1" smtClean="0"/>
              <a:t>btag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Mva</a:t>
            </a:r>
            <a:r>
              <a:rPr lang="en-US" dirty="0"/>
              <a:t> </a:t>
            </a:r>
            <a:r>
              <a:rPr lang="en-US" dirty="0" smtClean="0"/>
              <a:t>0.3, </a:t>
            </a:r>
            <a:r>
              <a:rPr lang="en-US" dirty="0"/>
              <a:t>Medium </a:t>
            </a:r>
            <a:r>
              <a:rPr lang="en-US" dirty="0" err="1" smtClean="0"/>
              <a:t>btag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Mva</a:t>
            </a:r>
            <a:r>
              <a:rPr lang="en-US" dirty="0"/>
              <a:t> </a:t>
            </a:r>
            <a:r>
              <a:rPr lang="en-US" dirty="0" smtClean="0"/>
              <a:t>0.4, </a:t>
            </a:r>
            <a:r>
              <a:rPr lang="en-US" dirty="0"/>
              <a:t>Medium </a:t>
            </a:r>
            <a:r>
              <a:rPr lang="en-US" dirty="0" err="1"/>
              <a:t>btag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F992-F41C-5547-B62F-CD43D1D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D1A7-4EA2-FE42-B06F-94A6069D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9BD-D9CA-EB4B-B96D-6646720B2F84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50" y="87211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Mva</a:t>
            </a:r>
            <a:r>
              <a:rPr lang="en-US" u="sng" dirty="0" smtClean="0"/>
              <a:t>  Cut &gt; 0.2 and Loose b-tagging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F992-F41C-5547-B62F-CD43D1D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D1A7-4EA2-FE42-B06F-94A6069D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7" y="766762"/>
            <a:ext cx="86868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9BD-D9CA-EB4B-B96D-6646720B2F84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50" y="87211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Mva</a:t>
            </a:r>
            <a:r>
              <a:rPr lang="en-US" u="sng" dirty="0" smtClean="0"/>
              <a:t>  Cut &gt; 0.3 and Loose b-tagging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F992-F41C-5547-B62F-CD43D1D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D1A7-4EA2-FE42-B06F-94A6069D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9" y="843455"/>
            <a:ext cx="8877306" cy="51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9BD-D9CA-EB4B-B96D-6646720B2F84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50" y="87211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Mva</a:t>
            </a:r>
            <a:r>
              <a:rPr lang="en-US" u="sng" dirty="0" smtClean="0"/>
              <a:t>  Cut &gt; 0.4 and Loose b-tagging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F992-F41C-5547-B62F-CD43D1D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D1A7-4EA2-FE42-B06F-94A6069D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776287"/>
            <a:ext cx="86677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9BD-D9CA-EB4B-B96D-6646720B2F84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50" y="87211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Mva</a:t>
            </a:r>
            <a:r>
              <a:rPr lang="en-US" u="sng" dirty="0" smtClean="0"/>
              <a:t>  Cut &gt; 0.2 and Medium b-tagging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F992-F41C-5547-B62F-CD43D1D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D1A7-4EA2-FE42-B06F-94A6069D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95" y="570264"/>
            <a:ext cx="8456463" cy="54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9BD-D9CA-EB4B-B96D-6646720B2F84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50" y="87211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Mva</a:t>
            </a:r>
            <a:r>
              <a:rPr lang="en-US" u="sng" dirty="0" smtClean="0"/>
              <a:t>  Cut &gt; 0.3 and Medium b-tagging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F992-F41C-5547-B62F-CD43D1D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D1A7-4EA2-FE42-B06F-94A6069D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21" y="456543"/>
            <a:ext cx="9048586" cy="56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1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9BD-D9CA-EB4B-B96D-6646720B2F84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50" y="87211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Mva</a:t>
            </a:r>
            <a:r>
              <a:rPr lang="en-US" u="sng" dirty="0" smtClean="0"/>
              <a:t>  Cut &gt; 0.4 and Medium b-tagging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F992-F41C-5547-B62F-CD43D1D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D1A7-4EA2-FE42-B06F-94A6069D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6543"/>
            <a:ext cx="9298712" cy="55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40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548</TotalTime>
  <Words>294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Top Discriminator  Efficiencies (shape comparison)  NTUA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669</cp:revision>
  <dcterms:created xsi:type="dcterms:W3CDTF">2019-02-07T21:49:08Z</dcterms:created>
  <dcterms:modified xsi:type="dcterms:W3CDTF">2019-05-17T11:16:46Z</dcterms:modified>
</cp:coreProperties>
</file>