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6"/>
  </p:notes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Status Report</a:t>
            </a:r>
            <a:br>
              <a:rPr lang="en-US" sz="4200" dirty="0"/>
            </a:br>
            <a:r>
              <a:rPr lang="en-US" sz="4200" dirty="0"/>
              <a:t>Efficiencies, Purities and Variable distributions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658813"/>
          </a:xfrm>
        </p:spPr>
        <p:txBody>
          <a:bodyPr>
            <a:noAutofit/>
          </a:bodyPr>
          <a:lstStyle/>
          <a:p>
            <a:r>
              <a:rPr lang="en-US" sz="3600" dirty="0"/>
              <a:t>Efficiency </a:t>
            </a:r>
            <a:r>
              <a:rPr lang="en-US" sz="3600" dirty="0" smtClean="0"/>
              <a:t>and Purity </a:t>
            </a:r>
            <a:r>
              <a:rPr lang="en-US" sz="3600" dirty="0"/>
              <a:t>for </a:t>
            </a:r>
            <a:r>
              <a:rPr lang="en-US" sz="3600" dirty="0" smtClean="0"/>
              <a:t>BDT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1609725"/>
            <a:ext cx="5372100" cy="3433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37" y="1430412"/>
            <a:ext cx="5652628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5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/>
              <a:t>Efficiency </a:t>
            </a:r>
            <a:r>
              <a:rPr lang="en-US" sz="3600" dirty="0" smtClean="0"/>
              <a:t>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1450" y="1176337"/>
            <a:ext cx="32833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nJets</a:t>
            </a:r>
            <a:r>
              <a:rPr lang="en-GB" dirty="0" smtClean="0"/>
              <a:t>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|</a:t>
            </a:r>
            <a:r>
              <a:rPr lang="en-GB" dirty="0" err="1" smtClean="0"/>
              <a:t>parton</a:t>
            </a:r>
            <a:r>
              <a:rPr lang="en-GB" dirty="0" smtClean="0"/>
              <a:t> Eta|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partonPt</a:t>
            </a:r>
            <a:r>
              <a:rPr lang="en-GB" dirty="0" smtClean="0"/>
              <a:t> &gt; 500 (both </a:t>
            </a:r>
            <a:r>
              <a:rPr lang="en-GB" dirty="0" err="1" smtClean="0"/>
              <a:t>partons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mTTbarParton</a:t>
            </a:r>
            <a:r>
              <a:rPr lang="en-GB" dirty="0" smtClean="0"/>
              <a:t> &gt;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Subleading</a:t>
            </a:r>
            <a:r>
              <a:rPr lang="en-GB" dirty="0" smtClean="0"/>
              <a:t> </a:t>
            </a:r>
            <a:r>
              <a:rPr lang="en-GB" dirty="0" err="1" smtClean="0"/>
              <a:t>jetPt</a:t>
            </a:r>
            <a:r>
              <a:rPr lang="en-GB" dirty="0" smtClean="0"/>
              <a:t> &gt; 400</a:t>
            </a:r>
          </a:p>
          <a:p>
            <a:endParaRPr lang="en-GB" dirty="0"/>
          </a:p>
          <a:p>
            <a:r>
              <a:rPr lang="en-GB" dirty="0" smtClean="0"/>
              <a:t>Event </a:t>
            </a:r>
            <a:r>
              <a:rPr lang="en-GB" dirty="0" err="1" smtClean="0"/>
              <a:t>mva</a:t>
            </a:r>
            <a:r>
              <a:rPr lang="en-GB" dirty="0" smtClean="0"/>
              <a:t> &gt; 0.8 </a:t>
            </a:r>
          </a:p>
          <a:p>
            <a:endParaRPr lang="en-GB" dirty="0"/>
          </a:p>
          <a:p>
            <a:r>
              <a:rPr lang="en-GB" dirty="0" smtClean="0"/>
              <a:t>Both jets </a:t>
            </a:r>
            <a:r>
              <a:rPr lang="en-GB" dirty="0" err="1" smtClean="0"/>
              <a:t>mva</a:t>
            </a:r>
            <a:r>
              <a:rPr lang="en-GB" dirty="0" smtClean="0"/>
              <a:t> &gt; </a:t>
            </a:r>
            <a:r>
              <a:rPr lang="en-GB" dirty="0" err="1" smtClean="0"/>
              <a:t>mvaCut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6851" y="4095060"/>
            <a:ext cx="5164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Genika</a:t>
            </a:r>
            <a:r>
              <a:rPr lang="en-GB" sz="1600" dirty="0" smtClean="0"/>
              <a:t> de mas </a:t>
            </a:r>
            <a:r>
              <a:rPr lang="en-GB" sz="1600" dirty="0" err="1" smtClean="0"/>
              <a:t>fainetai</a:t>
            </a:r>
            <a:r>
              <a:rPr lang="en-GB" sz="1600" dirty="0" smtClean="0"/>
              <a:t> </a:t>
            </a:r>
            <a:r>
              <a:rPr lang="en-GB" sz="1600" dirty="0" err="1" smtClean="0"/>
              <a:t>kalo</a:t>
            </a:r>
            <a:r>
              <a:rPr lang="en-GB" sz="1600" dirty="0" smtClean="0"/>
              <a:t>. </a:t>
            </a:r>
            <a:r>
              <a:rPr lang="en-GB" sz="1600" dirty="0" err="1" smtClean="0"/>
              <a:t>Skeftikame</a:t>
            </a:r>
            <a:r>
              <a:rPr lang="en-GB" sz="1600" dirty="0" smtClean="0"/>
              <a:t> </a:t>
            </a:r>
            <a:r>
              <a:rPr lang="en-GB" sz="1600" dirty="0" err="1" smtClean="0"/>
              <a:t>pws</a:t>
            </a:r>
            <a:r>
              <a:rPr lang="en-GB" sz="1600" dirty="0" smtClean="0"/>
              <a:t> </a:t>
            </a:r>
            <a:r>
              <a:rPr lang="en-GB" sz="1600" dirty="0" err="1" smtClean="0"/>
              <a:t>isws</a:t>
            </a:r>
            <a:r>
              <a:rPr lang="en-GB" sz="1600" dirty="0" smtClean="0"/>
              <a:t> me extra offline cuts </a:t>
            </a:r>
            <a:r>
              <a:rPr lang="en-GB" sz="1600" dirty="0" err="1" smtClean="0"/>
              <a:t>px</a:t>
            </a:r>
            <a:r>
              <a:rPr lang="en-GB" sz="1600" dirty="0" smtClean="0"/>
              <a:t> me to b-tagging </a:t>
            </a:r>
            <a:r>
              <a:rPr lang="en-GB" sz="1600" dirty="0" err="1" smtClean="0"/>
              <a:t>isws</a:t>
            </a:r>
            <a:r>
              <a:rPr lang="en-GB" sz="1600" dirty="0" smtClean="0"/>
              <a:t>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sumfwnoune</a:t>
            </a:r>
            <a:r>
              <a:rPr lang="en-GB" sz="1600" dirty="0" smtClean="0"/>
              <a:t> </a:t>
            </a:r>
            <a:r>
              <a:rPr lang="en-GB" sz="1600" dirty="0" err="1" smtClean="0"/>
              <a:t>perissotero</a:t>
            </a:r>
            <a:r>
              <a:rPr lang="en-GB" sz="1600" dirty="0" smtClean="0"/>
              <a:t> </a:t>
            </a:r>
            <a:r>
              <a:rPr lang="en-GB" sz="1600" dirty="0" err="1" smtClean="0"/>
              <a:t>alla</a:t>
            </a:r>
            <a:r>
              <a:rPr lang="en-GB" sz="1600" dirty="0" smtClean="0"/>
              <a:t> den </a:t>
            </a:r>
            <a:r>
              <a:rPr lang="en-GB" sz="1600" dirty="0" err="1" smtClean="0"/>
              <a:t>kseroume</a:t>
            </a:r>
            <a:r>
              <a:rPr lang="en-GB" sz="1600" dirty="0" smtClean="0"/>
              <a:t> </a:t>
            </a:r>
            <a:r>
              <a:rPr lang="en-GB" sz="1600" dirty="0" err="1" smtClean="0"/>
              <a:t>ti</a:t>
            </a:r>
            <a:r>
              <a:rPr lang="en-GB" sz="1600" dirty="0" smtClean="0"/>
              <a:t> </a:t>
            </a:r>
            <a:r>
              <a:rPr lang="en-GB" sz="1600" dirty="0" err="1" smtClean="0"/>
              <a:t>akribws</a:t>
            </a:r>
            <a:r>
              <a:rPr lang="en-GB" sz="1600" dirty="0" smtClean="0"/>
              <a:t>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koitaksoume</a:t>
            </a:r>
            <a:r>
              <a:rPr lang="en-GB" sz="1600" dirty="0" smtClean="0"/>
              <a:t>. </a:t>
            </a:r>
            <a:r>
              <a:rPr lang="en-GB" sz="1600" dirty="0" err="1" smtClean="0"/>
              <a:t>Epishs</a:t>
            </a:r>
            <a:r>
              <a:rPr lang="en-GB" sz="1600" dirty="0" smtClean="0"/>
              <a:t> </a:t>
            </a:r>
            <a:r>
              <a:rPr lang="en-GB" sz="1600" dirty="0" err="1" smtClean="0"/>
              <a:t>dokimasame</a:t>
            </a:r>
            <a:r>
              <a:rPr lang="en-GB" sz="1600" dirty="0" smtClean="0"/>
              <a:t>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allaksoume</a:t>
            </a:r>
            <a:r>
              <a:rPr lang="en-GB" sz="1600" dirty="0" smtClean="0"/>
              <a:t> to condition </a:t>
            </a:r>
            <a:r>
              <a:rPr lang="en-GB" sz="1600" dirty="0" err="1" smtClean="0"/>
              <a:t>wste</a:t>
            </a:r>
            <a:r>
              <a:rPr lang="en-GB" sz="1600" dirty="0" smtClean="0"/>
              <a:t>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katalaboume</a:t>
            </a:r>
            <a:r>
              <a:rPr lang="en-GB" sz="1600" dirty="0" smtClean="0"/>
              <a:t> se </a:t>
            </a:r>
            <a:r>
              <a:rPr lang="en-GB" sz="1600" dirty="0" err="1" smtClean="0"/>
              <a:t>poia</a:t>
            </a:r>
            <a:r>
              <a:rPr lang="en-GB" sz="1600" dirty="0" smtClean="0"/>
              <a:t> events </a:t>
            </a:r>
            <a:r>
              <a:rPr lang="en-GB" sz="1600" dirty="0" err="1" smtClean="0"/>
              <a:t>einai</a:t>
            </a:r>
            <a:r>
              <a:rPr lang="en-GB" sz="1600" dirty="0" smtClean="0"/>
              <a:t> </a:t>
            </a:r>
            <a:r>
              <a:rPr lang="en-GB" sz="1600" dirty="0" err="1" smtClean="0"/>
              <a:t>perissotero</a:t>
            </a:r>
            <a:r>
              <a:rPr lang="en-GB" sz="1600" dirty="0" smtClean="0"/>
              <a:t> efficient. </a:t>
            </a:r>
            <a:r>
              <a:rPr lang="en-GB" sz="1600" dirty="0" err="1" smtClean="0"/>
              <a:t>Eidame</a:t>
            </a:r>
            <a:r>
              <a:rPr lang="en-GB" sz="1600" dirty="0" smtClean="0"/>
              <a:t> (</a:t>
            </a:r>
            <a:r>
              <a:rPr lang="en-GB" sz="1600" dirty="0" err="1" smtClean="0"/>
              <a:t>kseroume</a:t>
            </a:r>
            <a:r>
              <a:rPr lang="en-GB" sz="1600" dirty="0" smtClean="0"/>
              <a:t> </a:t>
            </a:r>
            <a:r>
              <a:rPr lang="en-GB" sz="1600" dirty="0" err="1" smtClean="0"/>
              <a:t>oti</a:t>
            </a:r>
            <a:r>
              <a:rPr lang="en-GB" sz="1600" dirty="0" smtClean="0"/>
              <a:t> auto den </a:t>
            </a:r>
            <a:r>
              <a:rPr lang="en-GB" sz="1600" dirty="0" err="1" smtClean="0"/>
              <a:t>einai</a:t>
            </a:r>
            <a:r>
              <a:rPr lang="en-GB" sz="1600" dirty="0" smtClean="0"/>
              <a:t> to requirement) </a:t>
            </a:r>
            <a:r>
              <a:rPr lang="en-GB" sz="1600" dirty="0" err="1" smtClean="0"/>
              <a:t>pws</a:t>
            </a:r>
            <a:r>
              <a:rPr lang="en-GB" sz="1600" dirty="0" smtClean="0"/>
              <a:t> </a:t>
            </a:r>
            <a:r>
              <a:rPr lang="en-GB" sz="1600" dirty="0" err="1" smtClean="0"/>
              <a:t>otan</a:t>
            </a:r>
            <a:r>
              <a:rPr lang="en-GB" sz="1600" dirty="0" smtClean="0"/>
              <a:t> </a:t>
            </a:r>
            <a:r>
              <a:rPr lang="en-GB" sz="1600" dirty="0" err="1" smtClean="0"/>
              <a:t>allaksoume</a:t>
            </a:r>
            <a:r>
              <a:rPr lang="en-GB" sz="1600" dirty="0" smtClean="0"/>
              <a:t> to condition kai anti </a:t>
            </a:r>
            <a:r>
              <a:rPr lang="en-GB" sz="1600" dirty="0" err="1" smtClean="0"/>
              <a:t>gia</a:t>
            </a:r>
            <a:r>
              <a:rPr lang="en-GB" sz="1600" dirty="0" smtClean="0"/>
              <a:t> 2 top tagged jets </a:t>
            </a:r>
            <a:r>
              <a:rPr lang="en-GB" sz="1600" dirty="0" err="1" smtClean="0"/>
              <a:t>zhthsoume</a:t>
            </a:r>
            <a:r>
              <a:rPr lang="en-GB" sz="1600" dirty="0" smtClean="0"/>
              <a:t> </a:t>
            </a:r>
            <a:r>
              <a:rPr lang="en-GB" sz="1600" dirty="0" err="1" smtClean="0"/>
              <a:t>toulaxiston</a:t>
            </a:r>
            <a:r>
              <a:rPr lang="en-GB" sz="1600" dirty="0" smtClean="0"/>
              <a:t> 1 tote to efficiency </a:t>
            </a:r>
            <a:r>
              <a:rPr lang="en-GB" sz="1600" dirty="0" err="1" smtClean="0"/>
              <a:t>veltiwnetai</a:t>
            </a:r>
            <a:r>
              <a:rPr lang="en-GB" sz="1600" dirty="0" smtClean="0"/>
              <a:t> </a:t>
            </a:r>
            <a:r>
              <a:rPr lang="en-GB" sz="1600" dirty="0" err="1" smtClean="0"/>
              <a:t>arketa</a:t>
            </a:r>
            <a:r>
              <a:rPr lang="en-GB" sz="1600" dirty="0" smtClean="0"/>
              <a:t> (next slide).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10" y="832279"/>
            <a:ext cx="6232140" cy="4929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33925" y="220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1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/>
              <a:t>Efficiency </a:t>
            </a:r>
            <a:r>
              <a:rPr lang="en-US" sz="3600" dirty="0" smtClean="0"/>
              <a:t>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277999"/>
            <a:ext cx="5605635" cy="44338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05650" y="776995"/>
            <a:ext cx="390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Events with one or more </a:t>
            </a:r>
            <a:r>
              <a:rPr lang="en-GB" dirty="0" err="1" smtClean="0">
                <a:solidFill>
                  <a:srgbClr val="FF0000"/>
                </a:solidFill>
              </a:rPr>
              <a:t>topTagged</a:t>
            </a:r>
            <a:r>
              <a:rPr lang="en-GB" dirty="0" smtClean="0">
                <a:solidFill>
                  <a:srgbClr val="FF0000"/>
                </a:solidFill>
              </a:rPr>
              <a:t> jets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3" y="1277999"/>
            <a:ext cx="5605634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3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830</TotalTime>
  <Words>165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Status Report Efficiencies, Purities and Variable distributions  NTUA</vt:lpstr>
      <vt:lpstr>Efficiency and Purity for BDT</vt:lpstr>
      <vt:lpstr>Efficiency vs mTTbarParton</vt:lpstr>
      <vt:lpstr>Efficiency vs mTTbarParton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132</cp:revision>
  <dcterms:created xsi:type="dcterms:W3CDTF">2019-02-07T21:49:08Z</dcterms:created>
  <dcterms:modified xsi:type="dcterms:W3CDTF">2019-02-22T10:56:59Z</dcterms:modified>
</cp:coreProperties>
</file>