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5" r:id="rId1"/>
  </p:sldMasterIdLst>
  <p:notesMasterIdLst>
    <p:notesMasterId r:id="rId6"/>
  </p:notes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81" d="100"/>
          <a:sy n="81" d="100"/>
        </p:scale>
        <p:origin x="1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3FC76-411E-494E-BBF7-54618820D3D9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251E9-812E-4854-B6DD-3E1C329A1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95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4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7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EE14-4E4A-404A-9042-03A57386D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914040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Status Report</a:t>
            </a:r>
            <a:br>
              <a:rPr lang="en-US" sz="4200" dirty="0"/>
            </a:br>
            <a:r>
              <a:rPr lang="en-US" sz="4200" dirty="0"/>
              <a:t>Efficiencies, Purities and Variable distributions</a:t>
            </a: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>NTUA</a:t>
            </a:r>
            <a:endParaRPr lang="en-US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CCB6-C574-394D-939B-C4C863DEB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1822"/>
            <a:ext cx="9144000" cy="1655762"/>
          </a:xfrm>
        </p:spPr>
        <p:txBody>
          <a:bodyPr/>
          <a:lstStyle/>
          <a:p>
            <a:r>
              <a:rPr lang="en-US" dirty="0"/>
              <a:t>Giannis </a:t>
            </a:r>
            <a:r>
              <a:rPr lang="en-US" dirty="0" err="1"/>
              <a:t>Papakrivopoulos</a:t>
            </a:r>
            <a:endParaRPr lang="en-US" dirty="0"/>
          </a:p>
          <a:p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  <p:pic>
        <p:nvPicPr>
          <p:cNvPr id="6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884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7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658813"/>
          </a:xfrm>
        </p:spPr>
        <p:txBody>
          <a:bodyPr>
            <a:noAutofit/>
          </a:bodyPr>
          <a:lstStyle/>
          <a:p>
            <a:r>
              <a:rPr lang="en-US" sz="3600" dirty="0"/>
              <a:t>Efficiency </a:t>
            </a:r>
            <a:r>
              <a:rPr lang="en-US" sz="3600" dirty="0" smtClean="0"/>
              <a:t>and Purity </a:t>
            </a:r>
            <a:r>
              <a:rPr lang="en-US" sz="3600" dirty="0"/>
              <a:t>for </a:t>
            </a:r>
            <a:r>
              <a:rPr lang="en-US" sz="3600" dirty="0" smtClean="0"/>
              <a:t>BDT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1609725"/>
            <a:ext cx="5372100" cy="34338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37" y="1430412"/>
            <a:ext cx="5652628" cy="36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5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8"/>
            <a:ext cx="10515600" cy="658813"/>
          </a:xfrm>
        </p:spPr>
        <p:txBody>
          <a:bodyPr>
            <a:normAutofit/>
          </a:bodyPr>
          <a:lstStyle/>
          <a:p>
            <a:r>
              <a:rPr lang="en-US" sz="3600" dirty="0"/>
              <a:t>Efficiency </a:t>
            </a:r>
            <a:r>
              <a:rPr lang="en-US" sz="3600" dirty="0" smtClean="0"/>
              <a:t>vs </a:t>
            </a:r>
            <a:r>
              <a:rPr lang="en-US" sz="3600" dirty="0" err="1" smtClean="0"/>
              <a:t>mTTbarParton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71450" y="1176337"/>
            <a:ext cx="32833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nJets</a:t>
            </a:r>
            <a:r>
              <a:rPr lang="en-GB" dirty="0" smtClean="0"/>
              <a:t> &gt;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|</a:t>
            </a:r>
            <a:r>
              <a:rPr lang="en-GB" dirty="0" err="1" smtClean="0"/>
              <a:t>parton</a:t>
            </a:r>
            <a:r>
              <a:rPr lang="en-GB" dirty="0" smtClean="0"/>
              <a:t> Eta| &lt;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partonPt</a:t>
            </a:r>
            <a:r>
              <a:rPr lang="en-GB" dirty="0" smtClean="0"/>
              <a:t> &gt; 500 (both </a:t>
            </a:r>
            <a:r>
              <a:rPr lang="en-GB" dirty="0" err="1" smtClean="0"/>
              <a:t>partons</a:t>
            </a:r>
            <a:r>
              <a:rPr lang="en-GB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mTTbarParton</a:t>
            </a:r>
            <a:r>
              <a:rPr lang="en-GB" dirty="0" smtClean="0"/>
              <a:t> &gt; 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Subleading</a:t>
            </a:r>
            <a:r>
              <a:rPr lang="en-GB" dirty="0" smtClean="0"/>
              <a:t> </a:t>
            </a:r>
            <a:r>
              <a:rPr lang="en-GB" dirty="0" err="1" smtClean="0"/>
              <a:t>jetPt</a:t>
            </a:r>
            <a:r>
              <a:rPr lang="en-GB" dirty="0" smtClean="0"/>
              <a:t> &gt; 400</a:t>
            </a:r>
          </a:p>
          <a:p>
            <a:endParaRPr lang="en-GB" dirty="0"/>
          </a:p>
          <a:p>
            <a:r>
              <a:rPr lang="en-GB" dirty="0" smtClean="0"/>
              <a:t>Event </a:t>
            </a:r>
            <a:r>
              <a:rPr lang="en-GB" dirty="0" err="1" smtClean="0"/>
              <a:t>mva</a:t>
            </a:r>
            <a:r>
              <a:rPr lang="en-GB" dirty="0" smtClean="0"/>
              <a:t> &gt; 0.8 </a:t>
            </a:r>
          </a:p>
          <a:p>
            <a:endParaRPr lang="en-GB" dirty="0"/>
          </a:p>
          <a:p>
            <a:r>
              <a:rPr lang="en-GB" dirty="0" smtClean="0"/>
              <a:t>Both jets </a:t>
            </a:r>
            <a:r>
              <a:rPr lang="en-GB" dirty="0" err="1" smtClean="0"/>
              <a:t>mva</a:t>
            </a:r>
            <a:r>
              <a:rPr lang="en-GB" dirty="0" smtClean="0"/>
              <a:t> &gt; </a:t>
            </a:r>
            <a:r>
              <a:rPr lang="en-GB" dirty="0" err="1" smtClean="0"/>
              <a:t>mvaCut</a:t>
            </a: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6851" y="4095060"/>
            <a:ext cx="5164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/>
              <a:t>Genika</a:t>
            </a:r>
            <a:r>
              <a:rPr lang="en-GB" sz="1600" dirty="0" smtClean="0"/>
              <a:t> de mas </a:t>
            </a:r>
            <a:r>
              <a:rPr lang="en-GB" sz="1600" dirty="0" err="1" smtClean="0"/>
              <a:t>fainetai</a:t>
            </a:r>
            <a:r>
              <a:rPr lang="en-GB" sz="1600" dirty="0" smtClean="0"/>
              <a:t> </a:t>
            </a:r>
            <a:r>
              <a:rPr lang="en-GB" sz="1600" dirty="0" err="1" smtClean="0"/>
              <a:t>kalo</a:t>
            </a:r>
            <a:r>
              <a:rPr lang="en-GB" sz="1600" dirty="0" smtClean="0"/>
              <a:t>. </a:t>
            </a:r>
            <a:r>
              <a:rPr lang="en-GB" sz="1600" dirty="0" err="1" smtClean="0"/>
              <a:t>Skeftikame</a:t>
            </a:r>
            <a:r>
              <a:rPr lang="en-GB" sz="1600" dirty="0" smtClean="0"/>
              <a:t> </a:t>
            </a:r>
            <a:r>
              <a:rPr lang="en-GB" sz="1600" dirty="0" err="1" smtClean="0"/>
              <a:t>pws</a:t>
            </a:r>
            <a:r>
              <a:rPr lang="en-GB" sz="1600" dirty="0" smtClean="0"/>
              <a:t> </a:t>
            </a:r>
            <a:r>
              <a:rPr lang="en-GB" sz="1600" dirty="0" err="1" smtClean="0"/>
              <a:t>isws</a:t>
            </a:r>
            <a:r>
              <a:rPr lang="en-GB" sz="1600" dirty="0" smtClean="0"/>
              <a:t> me extra offline cuts </a:t>
            </a:r>
            <a:r>
              <a:rPr lang="en-GB" sz="1600" dirty="0" err="1" smtClean="0"/>
              <a:t>px</a:t>
            </a:r>
            <a:r>
              <a:rPr lang="en-GB" sz="1600" dirty="0" smtClean="0"/>
              <a:t> me to b-tagging </a:t>
            </a:r>
            <a:r>
              <a:rPr lang="en-GB" sz="1600" dirty="0" err="1" smtClean="0"/>
              <a:t>isws</a:t>
            </a:r>
            <a:r>
              <a:rPr lang="en-GB" sz="1600" dirty="0" smtClean="0"/>
              <a:t> </a:t>
            </a:r>
            <a:r>
              <a:rPr lang="en-GB" sz="1600" dirty="0" err="1" smtClean="0"/>
              <a:t>na</a:t>
            </a:r>
            <a:r>
              <a:rPr lang="en-GB" sz="1600" dirty="0" smtClean="0"/>
              <a:t> </a:t>
            </a:r>
            <a:r>
              <a:rPr lang="en-GB" sz="1600" dirty="0" err="1" smtClean="0"/>
              <a:t>sumfwnoune</a:t>
            </a:r>
            <a:r>
              <a:rPr lang="en-GB" sz="1600" dirty="0" smtClean="0"/>
              <a:t> </a:t>
            </a:r>
            <a:r>
              <a:rPr lang="en-GB" sz="1600" dirty="0" err="1" smtClean="0"/>
              <a:t>perissotero</a:t>
            </a:r>
            <a:r>
              <a:rPr lang="en-GB" sz="1600" dirty="0" smtClean="0"/>
              <a:t> </a:t>
            </a:r>
            <a:r>
              <a:rPr lang="en-GB" sz="1600" dirty="0" err="1" smtClean="0"/>
              <a:t>alla</a:t>
            </a:r>
            <a:r>
              <a:rPr lang="en-GB" sz="1600" dirty="0" smtClean="0"/>
              <a:t> den </a:t>
            </a:r>
            <a:r>
              <a:rPr lang="en-GB" sz="1600" dirty="0" err="1" smtClean="0"/>
              <a:t>kseroume</a:t>
            </a:r>
            <a:r>
              <a:rPr lang="en-GB" sz="1600" dirty="0" smtClean="0"/>
              <a:t> </a:t>
            </a:r>
            <a:r>
              <a:rPr lang="en-GB" sz="1600" dirty="0" err="1" smtClean="0"/>
              <a:t>ti</a:t>
            </a:r>
            <a:r>
              <a:rPr lang="en-GB" sz="1600" dirty="0" smtClean="0"/>
              <a:t> </a:t>
            </a:r>
            <a:r>
              <a:rPr lang="en-GB" sz="1600" dirty="0" err="1" smtClean="0"/>
              <a:t>akribws</a:t>
            </a:r>
            <a:r>
              <a:rPr lang="en-GB" sz="1600" dirty="0" smtClean="0"/>
              <a:t> </a:t>
            </a:r>
            <a:r>
              <a:rPr lang="en-GB" sz="1600" dirty="0" err="1" smtClean="0"/>
              <a:t>na</a:t>
            </a:r>
            <a:r>
              <a:rPr lang="en-GB" sz="1600" dirty="0" smtClean="0"/>
              <a:t> </a:t>
            </a:r>
            <a:r>
              <a:rPr lang="en-GB" sz="1600" dirty="0" err="1" smtClean="0"/>
              <a:t>koitaksoume</a:t>
            </a:r>
            <a:r>
              <a:rPr lang="en-GB" sz="1600" dirty="0" smtClean="0"/>
              <a:t>. </a:t>
            </a:r>
            <a:r>
              <a:rPr lang="en-GB" sz="1600" dirty="0" err="1" smtClean="0"/>
              <a:t>Epishs</a:t>
            </a:r>
            <a:r>
              <a:rPr lang="en-GB" sz="1600" dirty="0" smtClean="0"/>
              <a:t> </a:t>
            </a:r>
            <a:r>
              <a:rPr lang="en-GB" sz="1600" dirty="0" err="1" smtClean="0"/>
              <a:t>dokimasame</a:t>
            </a:r>
            <a:r>
              <a:rPr lang="en-GB" sz="1600" dirty="0" smtClean="0"/>
              <a:t> </a:t>
            </a:r>
            <a:r>
              <a:rPr lang="en-GB" sz="1600" dirty="0" err="1" smtClean="0"/>
              <a:t>na</a:t>
            </a:r>
            <a:r>
              <a:rPr lang="en-GB" sz="1600" dirty="0" smtClean="0"/>
              <a:t> </a:t>
            </a:r>
            <a:r>
              <a:rPr lang="en-GB" sz="1600" dirty="0" err="1" smtClean="0"/>
              <a:t>allaksoume</a:t>
            </a:r>
            <a:r>
              <a:rPr lang="en-GB" sz="1600" dirty="0" smtClean="0"/>
              <a:t> to condition </a:t>
            </a:r>
            <a:r>
              <a:rPr lang="en-GB" sz="1600" dirty="0" err="1" smtClean="0"/>
              <a:t>wste</a:t>
            </a:r>
            <a:r>
              <a:rPr lang="en-GB" sz="1600" dirty="0" smtClean="0"/>
              <a:t> </a:t>
            </a:r>
            <a:r>
              <a:rPr lang="en-GB" sz="1600" dirty="0" err="1" smtClean="0"/>
              <a:t>na</a:t>
            </a:r>
            <a:r>
              <a:rPr lang="en-GB" sz="1600" dirty="0" smtClean="0"/>
              <a:t> </a:t>
            </a:r>
            <a:r>
              <a:rPr lang="en-GB" sz="1600" dirty="0" err="1" smtClean="0"/>
              <a:t>katalaboume</a:t>
            </a:r>
            <a:r>
              <a:rPr lang="en-GB" sz="1600" dirty="0" smtClean="0"/>
              <a:t> se </a:t>
            </a:r>
            <a:r>
              <a:rPr lang="en-GB" sz="1600" dirty="0" err="1" smtClean="0"/>
              <a:t>poia</a:t>
            </a:r>
            <a:r>
              <a:rPr lang="en-GB" sz="1600" dirty="0" smtClean="0"/>
              <a:t> events </a:t>
            </a:r>
            <a:r>
              <a:rPr lang="en-GB" sz="1600" dirty="0" err="1" smtClean="0"/>
              <a:t>einai</a:t>
            </a:r>
            <a:r>
              <a:rPr lang="en-GB" sz="1600" dirty="0" smtClean="0"/>
              <a:t> </a:t>
            </a:r>
            <a:r>
              <a:rPr lang="en-GB" sz="1600" dirty="0" err="1" smtClean="0"/>
              <a:t>perissotero</a:t>
            </a:r>
            <a:r>
              <a:rPr lang="en-GB" sz="1600" dirty="0" smtClean="0"/>
              <a:t> efficient. </a:t>
            </a:r>
            <a:r>
              <a:rPr lang="en-GB" sz="1600" dirty="0" err="1" smtClean="0"/>
              <a:t>Eidame</a:t>
            </a:r>
            <a:r>
              <a:rPr lang="en-GB" sz="1600" dirty="0" smtClean="0"/>
              <a:t> (</a:t>
            </a:r>
            <a:r>
              <a:rPr lang="en-GB" sz="1600" dirty="0" err="1" smtClean="0"/>
              <a:t>kseroume</a:t>
            </a:r>
            <a:r>
              <a:rPr lang="en-GB" sz="1600" dirty="0" smtClean="0"/>
              <a:t> </a:t>
            </a:r>
            <a:r>
              <a:rPr lang="en-GB" sz="1600" dirty="0" err="1" smtClean="0"/>
              <a:t>oti</a:t>
            </a:r>
            <a:r>
              <a:rPr lang="en-GB" sz="1600" dirty="0" smtClean="0"/>
              <a:t> auto den </a:t>
            </a:r>
            <a:r>
              <a:rPr lang="en-GB" sz="1600" dirty="0" err="1" smtClean="0"/>
              <a:t>einai</a:t>
            </a:r>
            <a:r>
              <a:rPr lang="en-GB" sz="1600" dirty="0" smtClean="0"/>
              <a:t> to requirement) </a:t>
            </a:r>
            <a:r>
              <a:rPr lang="en-GB" sz="1600" dirty="0" err="1" smtClean="0"/>
              <a:t>pws</a:t>
            </a:r>
            <a:r>
              <a:rPr lang="en-GB" sz="1600" dirty="0" smtClean="0"/>
              <a:t> </a:t>
            </a:r>
            <a:r>
              <a:rPr lang="en-GB" sz="1600" dirty="0" err="1" smtClean="0"/>
              <a:t>otan</a:t>
            </a:r>
            <a:r>
              <a:rPr lang="en-GB" sz="1600" dirty="0" smtClean="0"/>
              <a:t> </a:t>
            </a:r>
            <a:r>
              <a:rPr lang="en-GB" sz="1600" dirty="0" err="1" smtClean="0"/>
              <a:t>allaksoume</a:t>
            </a:r>
            <a:r>
              <a:rPr lang="en-GB" sz="1600" dirty="0" smtClean="0"/>
              <a:t> to condition kai anti </a:t>
            </a:r>
            <a:r>
              <a:rPr lang="en-GB" sz="1600" dirty="0" err="1" smtClean="0"/>
              <a:t>gia</a:t>
            </a:r>
            <a:r>
              <a:rPr lang="en-GB" sz="1600" dirty="0" smtClean="0"/>
              <a:t> 2 top tagged jets </a:t>
            </a:r>
            <a:r>
              <a:rPr lang="en-GB" sz="1600" dirty="0" err="1" smtClean="0"/>
              <a:t>zhthsoume</a:t>
            </a:r>
            <a:r>
              <a:rPr lang="en-GB" sz="1600" dirty="0" smtClean="0"/>
              <a:t> </a:t>
            </a:r>
            <a:r>
              <a:rPr lang="en-GB" sz="1600" dirty="0" err="1" smtClean="0"/>
              <a:t>toulaxiston</a:t>
            </a:r>
            <a:r>
              <a:rPr lang="en-GB" sz="1600" dirty="0" smtClean="0"/>
              <a:t> 1 tote to efficiency </a:t>
            </a:r>
            <a:r>
              <a:rPr lang="en-GB" sz="1600" dirty="0" err="1" smtClean="0"/>
              <a:t>veltiwnetai</a:t>
            </a:r>
            <a:r>
              <a:rPr lang="en-GB" sz="1600" dirty="0" smtClean="0"/>
              <a:t> </a:t>
            </a:r>
            <a:r>
              <a:rPr lang="en-GB" sz="1600" dirty="0" err="1" smtClean="0"/>
              <a:t>arketa</a:t>
            </a:r>
            <a:r>
              <a:rPr lang="en-GB" sz="1600" dirty="0" smtClean="0"/>
              <a:t> (next slide).</a:t>
            </a:r>
            <a:endParaRPr lang="en-GB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110" y="832279"/>
            <a:ext cx="6232140" cy="49294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33925" y="2207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11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8"/>
            <a:ext cx="10515600" cy="658813"/>
          </a:xfrm>
        </p:spPr>
        <p:txBody>
          <a:bodyPr>
            <a:normAutofit/>
          </a:bodyPr>
          <a:lstStyle/>
          <a:p>
            <a:r>
              <a:rPr lang="en-US" sz="3600" dirty="0"/>
              <a:t>Efficiency </a:t>
            </a:r>
            <a:r>
              <a:rPr lang="en-US" sz="3600" dirty="0" smtClean="0"/>
              <a:t>vs </a:t>
            </a:r>
            <a:r>
              <a:rPr lang="en-US" sz="3600" dirty="0" err="1" smtClean="0"/>
              <a:t>mTTbarParton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1277999"/>
            <a:ext cx="5605635" cy="44338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05650" y="776995"/>
            <a:ext cx="390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Events with one or more </a:t>
            </a:r>
            <a:r>
              <a:rPr lang="en-GB" dirty="0" err="1" smtClean="0">
                <a:solidFill>
                  <a:srgbClr val="FF0000"/>
                </a:solidFill>
              </a:rPr>
              <a:t>topTagged</a:t>
            </a:r>
            <a:r>
              <a:rPr lang="en-GB" dirty="0" smtClean="0">
                <a:solidFill>
                  <a:srgbClr val="FF0000"/>
                </a:solidFill>
              </a:rPr>
              <a:t> jets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53" y="1277999"/>
            <a:ext cx="5605634" cy="44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43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830</TotalTime>
  <Words>165</Words>
  <Application>Microsoft Office PowerPoint</Application>
  <PresentationFormat>Widescreen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Status Report Efficiencies, Purities and Variable distributions  NTUA</vt:lpstr>
      <vt:lpstr>Efficiency and Purity for BDT</vt:lpstr>
      <vt:lpstr>Efficiency vs mTTbarParton</vt:lpstr>
      <vt:lpstr>Efficiency vs mTTbarParton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Efficiencies, Purities and MVA Scores</dc:title>
  <dc:creator>Georgios Bakas</dc:creator>
  <cp:lastModifiedBy>Georgios Bakas</cp:lastModifiedBy>
  <cp:revision>132</cp:revision>
  <dcterms:created xsi:type="dcterms:W3CDTF">2019-02-07T21:49:08Z</dcterms:created>
  <dcterms:modified xsi:type="dcterms:W3CDTF">2019-02-22T10:56:13Z</dcterms:modified>
</cp:coreProperties>
</file>