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20"/>
  </p:notesMasterIdLst>
  <p:sldIdLst>
    <p:sldId id="256" r:id="rId2"/>
    <p:sldId id="270" r:id="rId3"/>
    <p:sldId id="257" r:id="rId4"/>
    <p:sldId id="271" r:id="rId5"/>
    <p:sldId id="273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81"/>
  </p:normalViewPr>
  <p:slideViewPr>
    <p:cSldViewPr snapToGrid="0" snapToObjects="1">
      <p:cViewPr varScale="1">
        <p:scale>
          <a:sx n="80" d="100"/>
          <a:sy n="80" d="100"/>
        </p:scale>
        <p:origin x="1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/>
              <a:t>Top Discriminator </a:t>
            </a:r>
            <a:br>
              <a:rPr lang="en-US" sz="4200" dirty="0" smtClean="0"/>
            </a:br>
            <a:r>
              <a:rPr lang="en-US" sz="4200" dirty="0" smtClean="0"/>
              <a:t>Signal Over </a:t>
            </a:r>
            <a:r>
              <a:rPr lang="en-US" sz="4200" dirty="0" err="1" smtClean="0"/>
              <a:t>Bkg</a:t>
            </a:r>
            <a:r>
              <a:rPr lang="en-US" sz="4200" dirty="0" smtClean="0"/>
              <a:t> for several selection Categories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NTUA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 smtClean="0"/>
              <a:t>0.7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6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 smtClean="0"/>
              <a:t>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 smtClean="0"/>
              <a:t>0.8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 smtClean="0"/>
              <a:t>0.8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2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 smtClean="0"/>
              <a:t>0.8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8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1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22" y="663991"/>
            <a:ext cx="8553450" cy="545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3" y="686713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3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5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 smtClean="0"/>
              <a:t>Signal Over </a:t>
            </a:r>
            <a:r>
              <a:rPr lang="en-US" dirty="0" err="1" smtClean="0"/>
              <a:t>Bkg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Mtt</a:t>
            </a:r>
            <a:r>
              <a:rPr lang="en-US" dirty="0" smtClean="0"/>
              <a:t> samples over </a:t>
            </a:r>
            <a:r>
              <a:rPr lang="en-US" dirty="0" err="1" smtClean="0"/>
              <a:t>Bkg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Nominal sample over </a:t>
            </a:r>
            <a:r>
              <a:rPr lang="en-US" dirty="0" err="1" smtClean="0"/>
              <a:t>Bkg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histograms are vs </a:t>
            </a:r>
            <a:r>
              <a:rPr lang="en-US" dirty="0" err="1" smtClean="0"/>
              <a:t>mJJ</a:t>
            </a:r>
            <a:r>
              <a:rPr lang="en-US" dirty="0" smtClean="0"/>
              <a:t> (</a:t>
            </a:r>
            <a:r>
              <a:rPr lang="en-US" dirty="0" err="1" smtClean="0"/>
              <a:t>reco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Cuts</a:t>
            </a:r>
            <a:r>
              <a:rPr lang="en-GB" sz="1400" dirty="0" smtClean="0"/>
              <a:t>: </a:t>
            </a:r>
            <a:r>
              <a:rPr lang="en-GB" sz="1400" dirty="0" err="1" smtClean="0"/>
              <a:t>nJets</a:t>
            </a:r>
            <a:r>
              <a:rPr lang="en-GB" sz="1400" dirty="0" smtClean="0"/>
              <a:t> &gt; 1,  |</a:t>
            </a:r>
            <a:r>
              <a:rPr lang="en-GB" sz="1400" dirty="0" err="1" smtClean="0"/>
              <a:t>jetEta</a:t>
            </a:r>
            <a:r>
              <a:rPr lang="en-GB" sz="1400" dirty="0" smtClean="0"/>
              <a:t>| &lt; 2.4 (bot jets), </a:t>
            </a:r>
            <a:r>
              <a:rPr lang="en-GB" sz="1400" dirty="0" err="1" smtClean="0"/>
              <a:t>jetPt</a:t>
            </a:r>
            <a:r>
              <a:rPr lang="en-GB" sz="1400" dirty="0" smtClean="0"/>
              <a:t> &gt; 400 GeV (both jets)</a:t>
            </a:r>
          </a:p>
          <a:p>
            <a:r>
              <a:rPr lang="en-GB" sz="1400" dirty="0" smtClean="0"/>
              <a:t>120 GeV &lt; </a:t>
            </a:r>
            <a:r>
              <a:rPr lang="en-GB" sz="1400" dirty="0" err="1" smtClean="0"/>
              <a:t>jetMassSoftDrop</a:t>
            </a:r>
            <a:r>
              <a:rPr lang="en-GB" sz="1400" dirty="0" smtClean="0"/>
              <a:t> &lt; 200 GeV (both jets)					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502909"/>
            <a:ext cx="6040411" cy="4172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06" y="1581051"/>
            <a:ext cx="6294292" cy="40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660358"/>
            <a:ext cx="6200013" cy="3956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885" y="1666788"/>
            <a:ext cx="6145630" cy="39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4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571233"/>
            <a:ext cx="5920095" cy="3999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35" y="1671065"/>
            <a:ext cx="5954889" cy="37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7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383630"/>
            <a:ext cx="6162302" cy="4439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93" y="1588167"/>
            <a:ext cx="6256907" cy="40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5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 smtClean="0"/>
              <a:t>0.7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70" y="641269"/>
            <a:ext cx="8553450" cy="545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3" y="851023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9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 smtClean="0"/>
              <a:t>0.7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9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 smtClean="0"/>
              <a:t>0.7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415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645</Words>
  <Application>Microsoft Office PowerPoint</Application>
  <PresentationFormat>Widescreen</PresentationFormat>
  <Paragraphs>123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Top Discriminator  Signal Over Bkg for several selection Categories  NTUA</vt:lpstr>
      <vt:lpstr>Signal Over Bkg 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277</cp:revision>
  <dcterms:created xsi:type="dcterms:W3CDTF">2019-02-07T21:49:08Z</dcterms:created>
  <dcterms:modified xsi:type="dcterms:W3CDTF">2019-03-07T12:17:06Z</dcterms:modified>
</cp:coreProperties>
</file>