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2" autoAdjust="0"/>
  </p:normalViewPr>
  <p:slideViewPr>
    <p:cSldViewPr>
      <p:cViewPr varScale="1">
        <p:scale>
          <a:sx n="119" d="100"/>
          <a:sy n="119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24/9/2018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DCS</a:t>
            </a:r>
            <a:endParaRPr lang="en-US" sz="1400" dirty="0">
              <a:sym typeface="Wingdings" panose="05000000000000000000" pitchFamily="2" charset="2"/>
            </a:endParaRPr>
          </a:p>
          <a:p>
            <a:pPr lvl="1"/>
            <a:r>
              <a:rPr lang="en-GB" sz="1800" dirty="0" err="1" smtClean="0"/>
              <a:t>dbEditorAndNavigator</a:t>
            </a:r>
            <a:r>
              <a:rPr lang="en-GB" sz="1800" dirty="0" smtClean="0"/>
              <a:t> in </a:t>
            </a:r>
            <a:r>
              <a:rPr lang="en-GB" sz="1800" dirty="0" err="1" smtClean="0"/>
              <a:t>fwInstallationUtils</a:t>
            </a:r>
            <a:r>
              <a:rPr lang="en-GB" sz="1800" dirty="0" smtClean="0"/>
              <a:t> component</a:t>
            </a:r>
          </a:p>
          <a:p>
            <a:pPr lvl="2"/>
            <a:r>
              <a:rPr lang="en-US" sz="1600" dirty="0" smtClean="0"/>
              <a:t>Bug fixes</a:t>
            </a:r>
          </a:p>
          <a:p>
            <a:pPr lvl="2"/>
            <a:r>
              <a:rPr lang="en-US" sz="1600" dirty="0" smtClean="0"/>
              <a:t>New features</a:t>
            </a:r>
            <a:endParaRPr lang="en-GB" sz="1600" dirty="0" smtClean="0"/>
          </a:p>
          <a:p>
            <a:pPr lvl="1"/>
            <a:r>
              <a:rPr lang="en-GB" sz="1800" dirty="0" err="1" smtClean="0"/>
              <a:t>fwInstallUtils</a:t>
            </a:r>
            <a:r>
              <a:rPr lang="en-GB" sz="1800" dirty="0" smtClean="0"/>
              <a:t> </a:t>
            </a:r>
            <a:r>
              <a:rPr lang="en-GB" sz="1800" dirty="0" err="1" smtClean="0"/>
              <a:t>ConfDbChecks</a:t>
            </a:r>
            <a:endParaRPr lang="en-GB" sz="1800" dirty="0" smtClean="0"/>
          </a:p>
          <a:p>
            <a:pPr lvl="2"/>
            <a:r>
              <a:rPr lang="en-US" sz="1600" dirty="0" smtClean="0"/>
              <a:t>System checks for all types </a:t>
            </a:r>
            <a:r>
              <a:rPr lang="en-US" sz="1600" smtClean="0"/>
              <a:t>of ddresses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 smtClean="0"/>
              <a:t>With some help, now its faster</a:t>
            </a:r>
            <a:endParaRPr lang="en-GB" sz="1600" dirty="0" smtClean="0"/>
          </a:p>
          <a:p>
            <a:pPr lvl="1"/>
            <a:r>
              <a:rPr lang="en-US" sz="1800" dirty="0" smtClean="0"/>
              <a:t>Redundancy </a:t>
            </a:r>
            <a:r>
              <a:rPr lang="en-US" sz="1800" dirty="0" smtClean="0"/>
              <a:t>task</a:t>
            </a:r>
          </a:p>
          <a:p>
            <a:pPr lvl="2"/>
            <a:r>
              <a:rPr lang="en-US" sz="1600" dirty="0" smtClean="0"/>
              <a:t>Created a redundant project</a:t>
            </a:r>
          </a:p>
          <a:p>
            <a:pPr lvl="2"/>
            <a:r>
              <a:rPr lang="en-US" sz="1600" dirty="0" smtClean="0"/>
              <a:t>FSM Link node to other </a:t>
            </a:r>
            <a:r>
              <a:rPr lang="en-US" sz="1600" dirty="0" err="1" smtClean="0"/>
              <a:t>redu</a:t>
            </a:r>
            <a:r>
              <a:rPr lang="en-US" sz="1600" dirty="0" smtClean="0"/>
              <a:t> project</a:t>
            </a:r>
          </a:p>
          <a:p>
            <a:pPr lvl="2"/>
            <a:r>
              <a:rPr lang="en-US" sz="1600" dirty="0" smtClean="0"/>
              <a:t>Several switches from active to passive-&gt; Node was responding without problems</a:t>
            </a:r>
            <a:endParaRPr lang="en-GB" sz="16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/>
          <a:lstStyle/>
          <a:p>
            <a:r>
              <a:rPr lang="en-US" sz="2000" dirty="0" err="1" smtClean="0"/>
              <a:t>ArdEnvino</a:t>
            </a:r>
            <a:endParaRPr lang="en-US" sz="2000" dirty="0" smtClean="0"/>
          </a:p>
          <a:p>
            <a:pPr lvl="1"/>
            <a:r>
              <a:rPr lang="en-US" sz="1800" dirty="0" smtClean="0"/>
              <a:t>New boards are here</a:t>
            </a:r>
          </a:p>
          <a:p>
            <a:pPr lvl="1"/>
            <a:r>
              <a:rPr lang="en-US" sz="1800" dirty="0" smtClean="0"/>
              <a:t>Most of parts needed are here</a:t>
            </a:r>
          </a:p>
          <a:p>
            <a:pPr lvl="1"/>
            <a:r>
              <a:rPr lang="en-US" sz="1800" dirty="0" smtClean="0"/>
              <a:t>Managed to read from 3 sensors at the same time </a:t>
            </a:r>
          </a:p>
          <a:p>
            <a:pPr lvl="1"/>
            <a:r>
              <a:rPr lang="en-US" sz="1800" dirty="0" smtClean="0"/>
              <a:t>Created a script that will run during the test beam</a:t>
            </a:r>
          </a:p>
          <a:p>
            <a:pPr lvl="1"/>
            <a:endParaRPr lang="en-GB"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9" t="18553" r="5255"/>
          <a:stretch/>
        </p:blipFill>
        <p:spPr>
          <a:xfrm>
            <a:off x="832146" y="2060848"/>
            <a:ext cx="7479708" cy="4392488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601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3"/>
          </a:xfrm>
        </p:spPr>
        <p:txBody>
          <a:bodyPr/>
          <a:lstStyle/>
          <a:p>
            <a:r>
              <a:rPr lang="en-US" sz="2000" dirty="0" smtClean="0"/>
              <a:t>Analysis</a:t>
            </a:r>
          </a:p>
          <a:p>
            <a:pPr lvl="1"/>
            <a:r>
              <a:rPr lang="en-US" sz="1800" dirty="0" smtClean="0"/>
              <a:t>Produced root files for particle and </a:t>
            </a:r>
            <a:r>
              <a:rPr lang="en-US" sz="1800" dirty="0" err="1" smtClean="0"/>
              <a:t>parton</a:t>
            </a:r>
            <a:r>
              <a:rPr lang="en-US" sz="1800" dirty="0" smtClean="0"/>
              <a:t> extrapolation for all MC variations and Nominal MC variations</a:t>
            </a:r>
          </a:p>
          <a:p>
            <a:pPr lvl="2"/>
            <a:r>
              <a:rPr lang="en-US" sz="1600" dirty="0" err="1" smtClean="0"/>
              <a:t>partonEfficiencies</a:t>
            </a:r>
            <a:r>
              <a:rPr lang="en-US" sz="1600" dirty="0" smtClean="0">
                <a:sym typeface="Wingdings" panose="05000000000000000000" pitchFamily="2" charset="2"/>
              </a:rPr>
              <a:t> need for 2 extrapolations: 1 to common phase space and then to </a:t>
            </a:r>
            <a:r>
              <a:rPr lang="en-US" sz="1600" dirty="0" err="1" smtClean="0">
                <a:sym typeface="Wingdings" panose="05000000000000000000" pitchFamily="2" charset="2"/>
              </a:rPr>
              <a:t>parton</a:t>
            </a:r>
            <a:r>
              <a:rPr lang="en-US" sz="1600" dirty="0" smtClean="0">
                <a:sym typeface="Wingdings" panose="05000000000000000000" pitchFamily="2" charset="2"/>
              </a:rPr>
              <a:t> phase space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Closure Test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Closure test is the unfolding and extrapolation procedure in each level compared with the MC true distribution (</a:t>
            </a:r>
            <a:r>
              <a:rPr lang="en-US" sz="1600" dirty="0" err="1" smtClean="0">
                <a:sym typeface="Wingdings" panose="05000000000000000000" pitchFamily="2" charset="2"/>
              </a:rPr>
              <a:t>parton</a:t>
            </a:r>
            <a:r>
              <a:rPr lang="en-US" sz="1600" dirty="0" smtClean="0">
                <a:sym typeface="Wingdings" panose="05000000000000000000" pitchFamily="2" charset="2"/>
              </a:rPr>
              <a:t> or particle)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Closure tests were successful for particle and </a:t>
            </a:r>
            <a:r>
              <a:rPr lang="en-US" sz="1600" dirty="0" err="1" smtClean="0">
                <a:sym typeface="Wingdings" panose="05000000000000000000" pitchFamily="2" charset="2"/>
              </a:rPr>
              <a:t>parton</a:t>
            </a:r>
            <a:r>
              <a:rPr lang="en-US" sz="1600" dirty="0" smtClean="0">
                <a:sym typeface="Wingdings" panose="05000000000000000000" pitchFamily="2" charset="2"/>
              </a:rPr>
              <a:t> (all variables </a:t>
            </a:r>
            <a:r>
              <a:rPr lang="en-US" sz="1600" dirty="0" err="1" smtClean="0">
                <a:sym typeface="Wingdings" panose="05000000000000000000" pitchFamily="2" charset="2"/>
              </a:rPr>
              <a:t>ptJJ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mJJ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etaTop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ptTop</a:t>
            </a:r>
            <a:r>
              <a:rPr lang="en-US" sz="1600" dirty="0" smtClean="0">
                <a:sym typeface="Wingdings" panose="05000000000000000000" pitchFamily="2" charset="2"/>
              </a:rPr>
              <a:t> and </a:t>
            </a:r>
            <a:r>
              <a:rPr lang="en-US" sz="1600" dirty="0" err="1" smtClean="0">
                <a:sym typeface="Wingdings" panose="05000000000000000000" pitchFamily="2" charset="2"/>
              </a:rPr>
              <a:t>yJJ</a:t>
            </a:r>
            <a:r>
              <a:rPr lang="en-US" sz="16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sz="2200" dirty="0" smtClean="0">
                <a:sym typeface="Wingdings" panose="05000000000000000000" pitchFamily="2" charset="2"/>
              </a:rPr>
              <a:t>PLC’s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Met with </a:t>
            </a:r>
            <a:r>
              <a:rPr lang="en-US" sz="1800" dirty="0" err="1" smtClean="0">
                <a:sym typeface="Wingdings" panose="05000000000000000000" pitchFamily="2" charset="2"/>
              </a:rPr>
              <a:t>Machi</a:t>
            </a:r>
            <a:r>
              <a:rPr lang="en-US" sz="1800" dirty="0" smtClean="0">
                <a:sym typeface="Wingdings" panose="05000000000000000000" pitchFamily="2" charset="2"/>
              </a:rPr>
              <a:t>, </a:t>
            </a:r>
            <a:r>
              <a:rPr lang="en-US" sz="1800" dirty="0" err="1" smtClean="0">
                <a:sym typeface="Wingdings" panose="05000000000000000000" pitchFamily="2" charset="2"/>
              </a:rPr>
              <a:t>Piero</a:t>
            </a:r>
            <a:r>
              <a:rPr lang="en-US" sz="1800" dirty="0" smtClean="0">
                <a:sym typeface="Wingdings" panose="05000000000000000000" pitchFamily="2" charset="2"/>
              </a:rPr>
              <a:t> is not yet at CERN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Started creating several Objects using their component and trying to understand what does every object do</a:t>
            </a:r>
          </a:p>
          <a:p>
            <a:pPr lvl="1"/>
            <a:r>
              <a:rPr lang="en-US" sz="1800" dirty="0" err="1" smtClean="0">
                <a:sym typeface="Wingdings" panose="05000000000000000000" pitchFamily="2" charset="2"/>
              </a:rPr>
              <a:t>Machi</a:t>
            </a:r>
            <a:r>
              <a:rPr lang="en-US" sz="1800" dirty="0" smtClean="0">
                <a:sym typeface="Wingdings" panose="05000000000000000000" pitchFamily="2" charset="2"/>
              </a:rPr>
              <a:t> will put sensors on a rack that they have so that the sensors that we communicate with have valid values</a:t>
            </a:r>
          </a:p>
          <a:p>
            <a:endParaRPr lang="en-US" sz="2200" dirty="0" smtClean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 smtClean="0"/>
          </a:p>
          <a:p>
            <a:pPr lvl="1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214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924</TotalTime>
  <Words>237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Progress Report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353</cp:revision>
  <dcterms:created xsi:type="dcterms:W3CDTF">2016-12-20T21:43:44Z</dcterms:created>
  <dcterms:modified xsi:type="dcterms:W3CDTF">2018-09-24T19:02:45Z</dcterms:modified>
</cp:coreProperties>
</file>