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12" autoAdjust="0"/>
  </p:normalViewPr>
  <p:slideViewPr>
    <p:cSldViewPr>
      <p:cViewPr varScale="1">
        <p:scale>
          <a:sx n="104" d="100"/>
          <a:sy n="104" d="100"/>
        </p:scale>
        <p:origin x="18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12/11/2018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13/11/2018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13/11/2018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13/11/2018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13/11/2018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13/11/2018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13/11/2018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13/11/2018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13/11/2018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13/11/2018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13/11/2018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13/11/2018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13/11/2018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13/11/2018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DCS</a:t>
            </a:r>
            <a:endParaRPr lang="en-US" sz="1400" dirty="0">
              <a:sym typeface="Wingdings" panose="05000000000000000000" pitchFamily="2" charset="2"/>
            </a:endParaRPr>
          </a:p>
          <a:p>
            <a:pPr lvl="1"/>
            <a:r>
              <a:rPr lang="en-GB" sz="1800" dirty="0" err="1" smtClean="0"/>
              <a:t>dbEditorAndNavigator</a:t>
            </a:r>
            <a:r>
              <a:rPr lang="en-GB" sz="1800" dirty="0" smtClean="0"/>
              <a:t> in </a:t>
            </a:r>
            <a:r>
              <a:rPr lang="en-GB" sz="1800" dirty="0" err="1" smtClean="0"/>
              <a:t>fwInstallationUtils</a:t>
            </a:r>
            <a:r>
              <a:rPr lang="en-GB" sz="1800" dirty="0" smtClean="0"/>
              <a:t> </a:t>
            </a:r>
            <a:r>
              <a:rPr lang="en-GB" sz="1800" dirty="0" smtClean="0"/>
              <a:t>component</a:t>
            </a:r>
          </a:p>
          <a:p>
            <a:pPr lvl="2"/>
            <a:r>
              <a:rPr lang="en-US" sz="1600" dirty="0" smtClean="0"/>
              <a:t>Improvements to the component</a:t>
            </a:r>
          </a:p>
          <a:p>
            <a:pPr lvl="2"/>
            <a:r>
              <a:rPr lang="en-US" sz="1600" dirty="0" smtClean="0"/>
              <a:t>Some Batch files used for installation of service projects using the installation </a:t>
            </a:r>
            <a:r>
              <a:rPr lang="en-US" sz="1600" dirty="0" err="1" smtClean="0"/>
              <a:t>db</a:t>
            </a:r>
            <a:r>
              <a:rPr lang="en-US" sz="1600" dirty="0" smtClean="0"/>
              <a:t> did not work </a:t>
            </a:r>
            <a:endParaRPr lang="en-US" sz="1600" dirty="0" smtClean="0"/>
          </a:p>
          <a:p>
            <a:pPr lvl="1"/>
            <a:r>
              <a:rPr lang="en-US" sz="1800" dirty="0" smtClean="0"/>
              <a:t>Redundancy task</a:t>
            </a:r>
            <a:endParaRPr lang="en-US" sz="1800" dirty="0"/>
          </a:p>
          <a:p>
            <a:r>
              <a:rPr lang="en-US" sz="2200" dirty="0" smtClean="0"/>
              <a:t>Analysis</a:t>
            </a:r>
            <a:endParaRPr lang="en-US" sz="2200" dirty="0" smtClean="0"/>
          </a:p>
          <a:p>
            <a:pPr lvl="1"/>
            <a:r>
              <a:rPr lang="en-US" sz="1800" dirty="0" smtClean="0"/>
              <a:t>Theoretical top anti-top pair spin correlation in fully hadronic decay</a:t>
            </a:r>
          </a:p>
          <a:p>
            <a:pPr lvl="1"/>
            <a:r>
              <a:rPr lang="en-US" sz="1800" dirty="0" smtClean="0"/>
              <a:t>Finally production with data (how to use CMSSW, crab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Will produce a </a:t>
            </a:r>
            <a:r>
              <a:rPr lang="en-US" sz="1800" dirty="0" err="1" smtClean="0"/>
              <a:t>flatTree</a:t>
            </a:r>
            <a:r>
              <a:rPr lang="en-US" sz="1800" dirty="0" smtClean="0"/>
              <a:t> that will have just 5 variables	</a:t>
            </a:r>
          </a:p>
          <a:p>
            <a:pPr lvl="2"/>
            <a:r>
              <a:rPr lang="en-US" sz="1600" dirty="0" smtClean="0"/>
              <a:t>Particle Id, Mass, P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, phi, eta</a:t>
            </a:r>
          </a:p>
          <a:p>
            <a:pPr lvl="2"/>
            <a:r>
              <a:rPr lang="en-US" sz="1600" dirty="0" smtClean="0"/>
              <a:t>By identifying the particle from the beginning and the whole top anti-top pair processes </a:t>
            </a:r>
            <a:r>
              <a:rPr lang="en-US" sz="1600" dirty="0" smtClean="0">
                <a:sym typeface="Wingdings" panose="05000000000000000000" pitchFamily="2" charset="2"/>
              </a:rPr>
              <a:t> see spin correlation from angular distributions</a:t>
            </a:r>
            <a:r>
              <a:rPr lang="en-US" sz="1600" dirty="0" smtClean="0"/>
              <a:t> </a:t>
            </a:r>
            <a:endParaRPr lang="en-US" sz="16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13/11/2018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1056</TotalTime>
  <Words>79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HEP Weekly Report</vt:lpstr>
      <vt:lpstr>Progress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385</cp:revision>
  <dcterms:created xsi:type="dcterms:W3CDTF">2016-12-20T21:43:44Z</dcterms:created>
  <dcterms:modified xsi:type="dcterms:W3CDTF">2018-11-12T21:40:39Z</dcterms:modified>
</cp:coreProperties>
</file>