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12" autoAdjust="0"/>
  </p:normalViewPr>
  <p:slideViewPr>
    <p:cSldViewPr>
      <p:cViewPr varScale="1">
        <p:scale>
          <a:sx n="119" d="100"/>
          <a:sy n="119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14/1/2019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15/1/2018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15/1/2018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15/1/2018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15/1/2018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15/1/2018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15/1/2018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15/1/2018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ArdEnvino</a:t>
            </a:r>
            <a:endParaRPr lang="en-US" sz="2200" dirty="0" smtClean="0"/>
          </a:p>
          <a:p>
            <a:pPr lvl="1"/>
            <a:r>
              <a:rPr lang="en-US" sz="1800" dirty="0" smtClean="0"/>
              <a:t>Start the Fusion360 tutorial</a:t>
            </a:r>
          </a:p>
          <a:p>
            <a:r>
              <a:rPr lang="en-US" sz="2200" dirty="0" smtClean="0"/>
              <a:t>Analysis</a:t>
            </a:r>
          </a:p>
          <a:p>
            <a:pPr lvl="1"/>
            <a:r>
              <a:rPr lang="en-US" sz="1800" dirty="0" smtClean="0"/>
              <a:t>Generate a </a:t>
            </a:r>
            <a:r>
              <a:rPr lang="en-US" sz="1800" dirty="0" err="1" smtClean="0"/>
              <a:t>ttbar</a:t>
            </a:r>
            <a:r>
              <a:rPr lang="en-US" sz="1800" dirty="0" smtClean="0"/>
              <a:t> MC without spin correlation</a:t>
            </a:r>
            <a:endParaRPr lang="en-US" sz="1800" dirty="0"/>
          </a:p>
          <a:p>
            <a:pPr lvl="2"/>
            <a:r>
              <a:rPr lang="en-US" sz="1600" dirty="0" smtClean="0"/>
              <a:t>Already contacted the conveners of the Top Properties Subgroup</a:t>
            </a:r>
          </a:p>
          <a:p>
            <a:pPr lvl="1"/>
            <a:r>
              <a:rPr lang="en-US" sz="1800" dirty="0" smtClean="0"/>
              <a:t>Try and reconstruct the sensitive observables at </a:t>
            </a:r>
            <a:r>
              <a:rPr lang="en-US" sz="1800" dirty="0" err="1" smtClean="0"/>
              <a:t>reco</a:t>
            </a:r>
            <a:r>
              <a:rPr lang="en-US" sz="1800" smtClean="0"/>
              <a:t> level</a:t>
            </a:r>
            <a:endParaRPr lang="en-US" sz="18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15/1/2018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1054</TotalTime>
  <Words>49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Lucida Sans Unicode</vt:lpstr>
      <vt:lpstr>Verdana</vt:lpstr>
      <vt:lpstr>Wingdings 2</vt:lpstr>
      <vt:lpstr>Wingdings 3</vt:lpstr>
      <vt:lpstr>Concourse</vt:lpstr>
      <vt:lpstr>HEP Weekly Report</vt:lpstr>
      <vt:lpstr>Progress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386</cp:revision>
  <dcterms:created xsi:type="dcterms:W3CDTF">2016-12-20T21:43:44Z</dcterms:created>
  <dcterms:modified xsi:type="dcterms:W3CDTF">2019-01-14T15:28:09Z</dcterms:modified>
</cp:coreProperties>
</file>