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17/4/2018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</a:p>
          <a:p>
            <a:pPr lvl="1"/>
            <a:r>
              <a:rPr lang="en-US" sz="1600" dirty="0" smtClean="0"/>
              <a:t>Working on a change in the ownership of the Control Units of the FSM</a:t>
            </a:r>
            <a:endParaRPr lang="en-US" sz="1600" dirty="0" smtClean="0"/>
          </a:p>
          <a:p>
            <a:pPr lvl="2"/>
            <a:r>
              <a:rPr lang="en-US" sz="1400" dirty="0" smtClean="0"/>
              <a:t>Every Control Unit in the FSM of CMS </a:t>
            </a:r>
            <a:r>
              <a:rPr lang="en-US" sz="1400" dirty="0" smtClean="0"/>
              <a:t>has an owner</a:t>
            </a:r>
          </a:p>
          <a:p>
            <a:pPr lvl="2"/>
            <a:r>
              <a:rPr lang="en-US" sz="1400" dirty="0" smtClean="0"/>
              <a:t>Sometimes when shifters change</a:t>
            </a:r>
            <a:r>
              <a:rPr lang="en-US" sz="1400" dirty="0" smtClean="0">
                <a:sym typeface="Wingdings" panose="05000000000000000000" pitchFamily="2" charset="2"/>
              </a:rPr>
              <a:t> some Control Units are still owned from the previous shifter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There was a need that we can change by hand the ownership giving the new shifter the whole ownership of the FSM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Getting my hands on the DB editor and Navigator DEV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Set of Panels that let you recreate a project that exists in the production. Send directly a set of instructions/arguments to a specific system to be recreated there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Get to fix some bugs</a:t>
            </a:r>
          </a:p>
          <a:p>
            <a:pPr lvl="1"/>
            <a:r>
              <a:rPr lang="en-GB" sz="1600" dirty="0"/>
              <a:t>Remove Wiener Crates that are not working form central </a:t>
            </a:r>
            <a:r>
              <a:rPr lang="en-GB" sz="1600" dirty="0" smtClean="0"/>
              <a:t>3 project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Master Thesis: uploaded my master thesis</a:t>
            </a:r>
            <a:endParaRPr lang="en-US" sz="2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18/4/2018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/>
          <a:lstStyle/>
          <a:p>
            <a:r>
              <a:rPr lang="en-US" sz="2000" dirty="0" err="1"/>
              <a:t>ArdEnvino</a:t>
            </a:r>
            <a:endParaRPr lang="en-US" sz="2000" dirty="0"/>
          </a:p>
          <a:p>
            <a:pPr lvl="1"/>
            <a:r>
              <a:rPr lang="en-US" sz="1600" dirty="0"/>
              <a:t>Completed the make of a project Board that matches the exact schematic of the version 2: problem when I use 4 </a:t>
            </a:r>
            <a:r>
              <a:rPr lang="en-US" sz="1600" dirty="0" smtClean="0"/>
              <a:t>sensors</a:t>
            </a:r>
          </a:p>
          <a:p>
            <a:pPr lvl="1"/>
            <a:r>
              <a:rPr lang="en-US" sz="1600" dirty="0" smtClean="0"/>
              <a:t>Checked with Florian:</a:t>
            </a:r>
          </a:p>
          <a:p>
            <a:pPr lvl="2"/>
            <a:r>
              <a:rPr lang="en-US" sz="1400" dirty="0" smtClean="0"/>
              <a:t>Tried to fix the problem with several ways</a:t>
            </a:r>
          </a:p>
          <a:p>
            <a:pPr lvl="2"/>
            <a:r>
              <a:rPr lang="en-US" sz="1400" dirty="0" smtClean="0"/>
              <a:t>Not a hardware problem probably</a:t>
            </a:r>
          </a:p>
          <a:p>
            <a:pPr lvl="2"/>
            <a:r>
              <a:rPr lang="en-US" sz="1400" dirty="0" smtClean="0"/>
              <a:t>Will try using Hardware SPI on the Arduino mega. </a:t>
            </a:r>
          </a:p>
          <a:p>
            <a:pPr lvl="2"/>
            <a:r>
              <a:rPr lang="en-US" sz="1400" dirty="0" smtClean="0"/>
              <a:t>Will recreate that using a breadboard (was actually brought yesterday at the lab)</a:t>
            </a:r>
          </a:p>
          <a:p>
            <a:pPr lvl="2"/>
            <a:endParaRPr lang="en-US" sz="1400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18/4/2018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2791" y="1871827"/>
            <a:ext cx="3726414" cy="496855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43808" y="4364504"/>
            <a:ext cx="648072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99792" y="4077072"/>
            <a:ext cx="648072" cy="3758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99792" y="3588007"/>
            <a:ext cx="648072" cy="3758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85855" y="3501008"/>
            <a:ext cx="576063" cy="3758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716016" y="4176582"/>
            <a:ext cx="576063" cy="3758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cxnSp>
        <p:nvCxnSpPr>
          <p:cNvPr id="14" name="Straight Connector 13"/>
          <p:cNvCxnSpPr>
            <a:stCxn id="10" idx="2"/>
          </p:cNvCxnSpPr>
          <p:nvPr/>
        </p:nvCxnSpPr>
        <p:spPr>
          <a:xfrm flipH="1" flipV="1">
            <a:off x="1763688" y="3501008"/>
            <a:ext cx="936104" cy="27492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819329" y="3501008"/>
            <a:ext cx="1679992" cy="12890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819329" y="3549063"/>
            <a:ext cx="880463" cy="62752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819329" y="3565461"/>
            <a:ext cx="2859357" cy="77494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43309" y="4868560"/>
            <a:ext cx="0" cy="69031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165" y="3160986"/>
            <a:ext cx="1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BME280 Sensors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87824" y="54844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Power  USB B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4908" y="2722766"/>
            <a:ext cx="2914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Arduino is powered from 1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All of externals (</a:t>
            </a:r>
            <a:r>
              <a:rPr lang="en-US" sz="1400" dirty="0" err="1" smtClean="0">
                <a:solidFill>
                  <a:srgbClr val="FF0000"/>
                </a:solidFill>
              </a:rPr>
              <a:t>BMES,screen</a:t>
            </a:r>
            <a:r>
              <a:rPr lang="en-US" sz="1400" dirty="0" smtClean="0">
                <a:solidFill>
                  <a:srgbClr val="FF0000"/>
                </a:solidFill>
              </a:rPr>
              <a:t>) are powered by external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There is a common ground between the Arduino and the external power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0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906</TotalTime>
  <Words>251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332</cp:revision>
  <dcterms:created xsi:type="dcterms:W3CDTF">2016-12-20T21:43:44Z</dcterms:created>
  <dcterms:modified xsi:type="dcterms:W3CDTF">2018-04-17T14:45:09Z</dcterms:modified>
</cp:coreProperties>
</file>