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17/12/2018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ArdEnvino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Received new PCB’s</a:t>
            </a:r>
          </a:p>
          <a:p>
            <a:pPr lvl="1"/>
            <a:r>
              <a:rPr lang="en-US" sz="1600" dirty="0" smtClean="0"/>
              <a:t>Soldered PCB</a:t>
            </a:r>
          </a:p>
          <a:p>
            <a:pPr lvl="2"/>
            <a:r>
              <a:rPr lang="en-US" sz="1400" dirty="0" smtClean="0"/>
              <a:t>Communication with sensors, screen </a:t>
            </a:r>
            <a:r>
              <a:rPr lang="en-US" sz="1400" dirty="0" err="1" smtClean="0"/>
              <a:t>etc</a:t>
            </a:r>
            <a:r>
              <a:rPr lang="en-US" sz="1400" dirty="0" smtClean="0"/>
              <a:t> seems ok </a:t>
            </a:r>
          </a:p>
          <a:p>
            <a:pPr lvl="2"/>
            <a:r>
              <a:rPr lang="en-US" sz="1400" dirty="0" smtClean="0"/>
              <a:t>Connection between Arduino Mega and Ethernet Shield is now possible…</a:t>
            </a:r>
          </a:p>
          <a:p>
            <a:pPr marL="109728" indent="0">
              <a:buNone/>
            </a:pPr>
            <a:endParaRPr lang="en-GB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0829" y="188640"/>
            <a:ext cx="8229600" cy="50405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Weekly Progress	</a:t>
            </a:r>
            <a:endParaRPr lang="en-GB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12" y="2383671"/>
            <a:ext cx="6516520" cy="36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24258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DCS:</a:t>
                </a:r>
              </a:p>
              <a:p>
                <a:pPr lvl="1"/>
                <a:r>
                  <a:rPr lang="en-US" sz="1600" dirty="0" smtClean="0"/>
                  <a:t>Trying to recreate bug that was reported on </a:t>
                </a:r>
                <a:r>
                  <a:rPr lang="en-US" sz="1600" dirty="0" err="1" smtClean="0"/>
                  <a:t>CMSfwFsmXml</a:t>
                </a:r>
                <a:r>
                  <a:rPr lang="en-US" sz="1600" dirty="0" smtClean="0"/>
                  <a:t> component which is a tool that lets the user import a Device Type using an XML file</a:t>
                </a:r>
              </a:p>
              <a:p>
                <a:pPr lvl="1"/>
                <a:r>
                  <a:rPr lang="en-US" sz="1600" dirty="0" smtClean="0"/>
                  <a:t>Work on </a:t>
                </a:r>
                <a:r>
                  <a:rPr lang="en-US" sz="1600" dirty="0" err="1" smtClean="0"/>
                  <a:t>fwInstallationUtils</a:t>
                </a:r>
                <a:r>
                  <a:rPr lang="en-US" sz="1600" dirty="0" smtClean="0"/>
                  <a:t> component</a:t>
                </a:r>
              </a:p>
              <a:p>
                <a:pPr lvl="1"/>
                <a:r>
                  <a:rPr lang="en-US" sz="1600" dirty="0" smtClean="0"/>
                  <a:t>Bug fixes on tool </a:t>
                </a:r>
                <a:r>
                  <a:rPr lang="en-US" sz="1600" dirty="0" err="1" smtClean="0"/>
                  <a:t>CMSfwInstallUtils</a:t>
                </a:r>
                <a:r>
                  <a:rPr lang="en-US" sz="1600" dirty="0" smtClean="0"/>
                  <a:t> component, </a:t>
                </a:r>
                <a:r>
                  <a:rPr lang="en-US" sz="1600" dirty="0" err="1" smtClean="0"/>
                  <a:t>confDbChecks</a:t>
                </a:r>
                <a:r>
                  <a:rPr lang="en-US" sz="1600" dirty="0" smtClean="0"/>
                  <a:t> panel</a:t>
                </a:r>
              </a:p>
              <a:p>
                <a:pPr lvl="1"/>
                <a:endParaRPr lang="en-US" sz="1600" dirty="0"/>
              </a:p>
              <a:p>
                <a:r>
                  <a:rPr lang="en-US" sz="2000" dirty="0" smtClean="0"/>
                  <a:t>Analysis:</a:t>
                </a:r>
              </a:p>
              <a:p>
                <a:pPr lvl="1"/>
                <a:r>
                  <a:rPr lang="en-US" sz="1600" u="sng" dirty="0" smtClean="0"/>
                  <a:t>Studying:</a:t>
                </a:r>
              </a:p>
              <a:p>
                <a:pPr lvl="2"/>
                <a:r>
                  <a:rPr lang="en-US" sz="1400" dirty="0" smtClean="0"/>
                  <a:t>the analysis on top quark polarization and t-</a:t>
                </a:r>
                <a:r>
                  <a:rPr lang="en-US" sz="1400" dirty="0" err="1" smtClean="0"/>
                  <a:t>ttbar</a:t>
                </a:r>
                <a:r>
                  <a:rPr lang="en-US" sz="1400" dirty="0" smtClean="0"/>
                  <a:t> spin correlations in </a:t>
                </a:r>
                <a:r>
                  <a:rPr lang="en-US" sz="1400" dirty="0" err="1" smtClean="0"/>
                  <a:t>dilepton</a:t>
                </a:r>
                <a:r>
                  <a:rPr lang="en-US" sz="1400" dirty="0" smtClean="0"/>
                  <a:t> final states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1400" dirty="0" smtClean="0"/>
                  <a:t>= 13TeV and</a:t>
                </a:r>
              </a:p>
              <a:p>
                <a:pPr lvl="2"/>
                <a:r>
                  <a:rPr lang="en-US" sz="1400" dirty="0" smtClean="0"/>
                  <a:t>A set of top quark spin correlation and polarization observables: Standard model predictions </a:t>
                </a:r>
              </a:p>
              <a:p>
                <a:pPr lvl="1"/>
                <a:r>
                  <a:rPr lang="en-US" sz="1600" dirty="0" smtClean="0"/>
                  <a:t>After holidays planning a presentation on this analysis</a:t>
                </a:r>
              </a:p>
              <a:p>
                <a:pPr marL="630936" lvl="2" indent="0">
                  <a:buNone/>
                </a:pPr>
                <a:endParaRPr lang="en-US" sz="1400" dirty="0" smtClean="0"/>
              </a:p>
              <a:p>
                <a:pPr marL="393192" lvl="1" indent="0">
                  <a:buNone/>
                </a:pPr>
                <a:endParaRPr lang="en-US" sz="1600" dirty="0"/>
              </a:p>
              <a:p>
                <a:pPr marL="393192" lvl="1" indent="0">
                  <a:buNone/>
                </a:pPr>
                <a:endParaRPr lang="en-US" sz="1600" dirty="0" smtClean="0"/>
              </a:p>
              <a:p>
                <a:pPr lvl="1"/>
                <a:endParaRPr lang="en-US" sz="1000" dirty="0" smtClean="0"/>
              </a:p>
              <a:p>
                <a:pPr marL="109728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242587"/>
              </a:xfrm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0829" y="188640"/>
            <a:ext cx="8229600" cy="50405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Weekly Progress	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479408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1136</TotalTime>
  <Words>111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HEP Weekly Report</vt:lpstr>
      <vt:lpstr>Weekly Progress </vt:lpstr>
      <vt:lpstr>Weekly 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414</cp:revision>
  <dcterms:created xsi:type="dcterms:W3CDTF">2016-12-20T21:43:44Z</dcterms:created>
  <dcterms:modified xsi:type="dcterms:W3CDTF">2018-12-17T15:35:27Z</dcterms:modified>
</cp:coreProperties>
</file>