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Bakas" initials="GB" lastIdx="1" clrIdx="0">
    <p:extLst>
      <p:ext uri="{19B8F6BF-5375-455C-9EA6-DF929625EA0E}">
        <p15:presenceInfo xmlns:p15="http://schemas.microsoft.com/office/powerpoint/2012/main" userId="515551aef1dae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0" autoAdjust="0"/>
  </p:normalViewPr>
  <p:slideViewPr>
    <p:cSldViewPr>
      <p:cViewPr varScale="1">
        <p:scale>
          <a:sx n="117" d="100"/>
          <a:sy n="117" d="100"/>
        </p:scale>
        <p:origin x="14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639-74E7-492A-BF02-4AE0614909F3}" type="datetimeFigureOut">
              <a:rPr lang="el-GR" smtClean="0"/>
              <a:t>19/2/2019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617FA-DA2C-4790-B133-96C14D7F325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11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D17C5ED-13E7-43C4-9916-B8B41EBB41D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HEP Weekly Report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George </a:t>
            </a:r>
            <a:r>
              <a:rPr lang="en-US" dirty="0" err="1"/>
              <a:t>Bakas</a:t>
            </a:r>
            <a:endParaRPr lang="en-US" dirty="0"/>
          </a:p>
          <a:p>
            <a:pPr algn="ctr"/>
            <a:r>
              <a:rPr lang="en-US" dirty="0"/>
              <a:t>NTUA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735D1-CCA1-407D-BDDB-1621714CF578}" type="slidenum">
              <a:rPr lang="el-GR" smtClean="0"/>
              <a:t>1</a:t>
            </a:fld>
            <a:endParaRPr lang="el-GR"/>
          </a:p>
        </p:txBody>
      </p:sp>
      <p:pic>
        <p:nvPicPr>
          <p:cNvPr id="4098" name="Picture 2" descr="Αποτέλεσμα εικόνας για ntu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136" y="111557"/>
            <a:ext cx="1436203" cy="137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968"/>
            <a:ext cx="1344704" cy="12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836712"/>
            <a:ext cx="9073008" cy="54006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DCS</a:t>
            </a:r>
          </a:p>
          <a:p>
            <a:pPr lvl="1"/>
            <a:r>
              <a:rPr lang="en-US" sz="1800" dirty="0" err="1"/>
              <a:t>CMSfwRack</a:t>
            </a:r>
            <a:endParaRPr lang="en-US" sz="1800" dirty="0"/>
          </a:p>
          <a:p>
            <a:pPr lvl="2"/>
            <a:r>
              <a:rPr lang="en-US" sz="1600" dirty="0"/>
              <a:t>Creating an expert panel: goal is to select several </a:t>
            </a:r>
            <a:r>
              <a:rPr lang="en-US" sz="1600" dirty="0" err="1"/>
              <a:t>datapoint</a:t>
            </a:r>
            <a:r>
              <a:rPr lang="en-US" sz="1600" dirty="0"/>
              <a:t> elements that have alarm configuration for a specific set of </a:t>
            </a:r>
            <a:r>
              <a:rPr lang="en-US" sz="1600" dirty="0" err="1"/>
              <a:t>datapoint</a:t>
            </a:r>
            <a:r>
              <a:rPr lang="en-US" sz="1600" dirty="0"/>
              <a:t> type Racks and activate them or deactivate them </a:t>
            </a:r>
          </a:p>
          <a:p>
            <a:pPr lvl="2"/>
            <a:r>
              <a:rPr lang="en-US" sz="1600" dirty="0"/>
              <a:t>There is an existing panel which lets the expert user activate or deactivate all </a:t>
            </a:r>
            <a:r>
              <a:rPr lang="en-US" sz="1600" dirty="0" err="1"/>
              <a:t>datapoint</a:t>
            </a:r>
            <a:r>
              <a:rPr lang="en-US" sz="1600" dirty="0"/>
              <a:t> element alarms of a specific </a:t>
            </a:r>
            <a:r>
              <a:rPr lang="en-US" sz="1600" dirty="0" err="1"/>
              <a:t>dp</a:t>
            </a:r>
            <a:r>
              <a:rPr lang="en-US" sz="1600" dirty="0"/>
              <a:t> Type</a:t>
            </a:r>
          </a:p>
          <a:p>
            <a:pPr lvl="2"/>
            <a:r>
              <a:rPr lang="en-US" sz="1600" dirty="0"/>
              <a:t>Also implementation of import/export csv files for doing so </a:t>
            </a:r>
            <a:endParaRPr lang="en-US" sz="1600" dirty="0" smtClean="0"/>
          </a:p>
          <a:p>
            <a:pPr lvl="2"/>
            <a:r>
              <a:rPr lang="en-US" sz="1600" dirty="0" smtClean="0"/>
              <a:t>Finished and waiting for deploy</a:t>
            </a:r>
          </a:p>
          <a:p>
            <a:pPr lvl="1"/>
            <a:r>
              <a:rPr lang="en-US" sz="1800" dirty="0" err="1" smtClean="0"/>
              <a:t>CMSfwAdministration</a:t>
            </a:r>
            <a:endParaRPr lang="en-US" sz="1800" dirty="0" smtClean="0"/>
          </a:p>
          <a:p>
            <a:pPr lvl="2"/>
            <a:r>
              <a:rPr lang="en-US" sz="1600" dirty="0" err="1" smtClean="0"/>
              <a:t>checkOwners</a:t>
            </a:r>
            <a:r>
              <a:rPr lang="en-US" sz="1600" dirty="0" smtClean="0"/>
              <a:t> panel: this gives user the ability to change the ownership of the FSM cu’s-&gt; bug found and fixed (was not working from remote UI)</a:t>
            </a:r>
          </a:p>
          <a:p>
            <a:r>
              <a:rPr lang="en-US" sz="2200" dirty="0" smtClean="0"/>
              <a:t>Analysis</a:t>
            </a:r>
          </a:p>
          <a:p>
            <a:pPr lvl="1"/>
            <a:r>
              <a:rPr lang="en-US" sz="1800" dirty="0" smtClean="0"/>
              <a:t>Spin Correlation</a:t>
            </a:r>
            <a:endParaRPr lang="en-US" sz="1800" dirty="0"/>
          </a:p>
          <a:p>
            <a:pPr lvl="2"/>
            <a:r>
              <a:rPr lang="en-US" sz="1600" dirty="0"/>
              <a:t>Validation plots of the spin correlation and non spin correlation sample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The request for the sample with no spin correlation will be submitted in the Fall18 campaign</a:t>
            </a:r>
          </a:p>
          <a:p>
            <a:pPr lvl="2"/>
            <a:r>
              <a:rPr lang="en-US" sz="1600" dirty="0">
                <a:sym typeface="Wingdings" panose="05000000000000000000" pitchFamily="2" charset="2"/>
              </a:rPr>
              <a:t>Production with samples that have the </a:t>
            </a:r>
            <a:r>
              <a:rPr lang="en-US" sz="1600" dirty="0" err="1">
                <a:sym typeface="Wingdings" panose="05000000000000000000" pitchFamily="2" charset="2"/>
              </a:rPr>
              <a:t>mtt</a:t>
            </a:r>
            <a:r>
              <a:rPr lang="en-US" sz="1600" dirty="0">
                <a:sym typeface="Wingdings" panose="05000000000000000000" pitchFamily="2" charset="2"/>
              </a:rPr>
              <a:t> cut (1000-Inf</a:t>
            </a:r>
            <a:r>
              <a:rPr lang="en-US" sz="16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Helping Giannis with Top Tagger efficiencies </a:t>
            </a:r>
            <a:r>
              <a:rPr lang="en-US" sz="1800" dirty="0" err="1" smtClean="0">
                <a:sym typeface="Wingdings" panose="05000000000000000000" pitchFamily="2" charset="2"/>
              </a:rPr>
              <a:t>etc</a:t>
            </a:r>
            <a:endParaRPr lang="en-US" sz="1800" dirty="0" smtClean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marL="137160" indent="0">
              <a:buNone/>
            </a:pPr>
            <a:endParaRPr lang="en-US" sz="2200" dirty="0"/>
          </a:p>
          <a:p>
            <a:pPr marL="630936" lvl="2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20/2/2019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2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72" y="11731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412" y="260648"/>
            <a:ext cx="8229600" cy="4525963"/>
          </a:xfrm>
        </p:spPr>
        <p:txBody>
          <a:bodyPr/>
          <a:lstStyle/>
          <a:p>
            <a:r>
              <a:rPr lang="en-US" sz="2200" dirty="0" err="1">
                <a:sym typeface="Wingdings" panose="05000000000000000000" pitchFamily="2" charset="2"/>
              </a:rPr>
              <a:t>ArdEnvino</a:t>
            </a:r>
            <a:endParaRPr lang="en-US" sz="2200" dirty="0"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Finished designing box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Meeting with Florian on Monday for 3D print</a:t>
            </a:r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20/2/2019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George Bakas NTUA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7C5ED-13E7-43C4-9916-B8B41EBB41D8}" type="slidenum">
              <a:rPr lang="el-GR" smtClean="0"/>
              <a:t>3</a:t>
            </a:fld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671387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4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1261</TotalTime>
  <Words>181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HEP Weekly Report</vt:lpstr>
      <vt:lpstr>Progress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 Meeting</dc:title>
  <dc:creator>George</dc:creator>
  <cp:lastModifiedBy>Georgios Bakas</cp:lastModifiedBy>
  <cp:revision>439</cp:revision>
  <dcterms:created xsi:type="dcterms:W3CDTF">2016-12-20T21:43:44Z</dcterms:created>
  <dcterms:modified xsi:type="dcterms:W3CDTF">2019-02-19T16:36:05Z</dcterms:modified>
</cp:coreProperties>
</file>