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Bakas" initials="GB" lastIdx="1" clrIdx="0">
    <p:extLst>
      <p:ext uri="{19B8F6BF-5375-455C-9EA6-DF929625EA0E}">
        <p15:presenceInfo xmlns:p15="http://schemas.microsoft.com/office/powerpoint/2012/main" userId="515551aef1dae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590" autoAdjust="0"/>
  </p:normalViewPr>
  <p:slideViewPr>
    <p:cSldViewPr>
      <p:cViewPr varScale="1">
        <p:scale>
          <a:sx n="119" d="100"/>
          <a:sy n="119" d="100"/>
        </p:scale>
        <p:origin x="13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639-74E7-492A-BF02-4AE0614909F3}" type="datetimeFigureOut">
              <a:rPr lang="el-GR" smtClean="0"/>
              <a:t>19/3/2019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617FA-DA2C-4790-B133-96C14D7F32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18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20/3/2019</a:t>
            </a:r>
            <a:endParaRPr lang="el-G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20/3/2019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20/3/2019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20/3/2019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20/3/2019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20/3/2019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20/3/2019</a:t>
            </a:r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20/3/2019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20/3/2019</a:t>
            </a:r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smtClean="0"/>
              <a:t>20/3/2019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20/3/2019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20/3/2019</a:t>
            </a:r>
            <a:endParaRPr lang="el-G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HEP Weekly Report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  <a:p>
            <a:pPr algn="ctr"/>
            <a:r>
              <a:rPr lang="en-US" dirty="0"/>
              <a:t>NTUA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20/3/2019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35D1-CCA1-407D-BDDB-1621714CF578}" type="slidenum">
              <a:rPr lang="el-GR" smtClean="0"/>
              <a:t>1</a:t>
            </a:fld>
            <a:endParaRPr lang="el-GR"/>
          </a:p>
        </p:txBody>
      </p:sp>
      <p:pic>
        <p:nvPicPr>
          <p:cNvPr id="4098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136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2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992" y="745897"/>
            <a:ext cx="9073008" cy="540060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DCS</a:t>
            </a:r>
          </a:p>
          <a:p>
            <a:pPr lvl="1"/>
            <a:r>
              <a:rPr lang="en-US" sz="1800" dirty="0" err="1" smtClean="0">
                <a:sym typeface="Wingdings" panose="05000000000000000000" pitchFamily="2" charset="2"/>
              </a:rPr>
              <a:t>fwInstallationUtils</a:t>
            </a:r>
            <a:endParaRPr lang="en-US" sz="1800" dirty="0" smtClean="0">
              <a:sym typeface="Wingdings" panose="05000000000000000000" pitchFamily="2" charset="2"/>
            </a:endParaRPr>
          </a:p>
          <a:p>
            <a:pPr lvl="2"/>
            <a:r>
              <a:rPr lang="en-US" sz="1600" dirty="0" smtClean="0">
                <a:sym typeface="Wingdings" panose="05000000000000000000" pitchFamily="2" charset="2"/>
              </a:rPr>
              <a:t>Using the </a:t>
            </a:r>
            <a:r>
              <a:rPr lang="en-US" sz="1600" dirty="0" err="1" smtClean="0">
                <a:sym typeface="Wingdings" panose="05000000000000000000" pitchFamily="2" charset="2"/>
              </a:rPr>
              <a:t>dbEditorAndNavigator</a:t>
            </a:r>
            <a:r>
              <a:rPr lang="en-US" sz="1600" dirty="0" smtClean="0">
                <a:sym typeface="Wingdings" panose="05000000000000000000" pitchFamily="2" charset="2"/>
              </a:rPr>
              <a:t> tool to create projects using installations </a:t>
            </a:r>
            <a:r>
              <a:rPr lang="en-US" sz="1600" dirty="0" err="1" smtClean="0">
                <a:sym typeface="Wingdings" panose="05000000000000000000" pitchFamily="2" charset="2"/>
              </a:rPr>
              <a:t>db</a:t>
            </a:r>
            <a:endParaRPr lang="en-US" sz="1600" dirty="0" smtClean="0">
              <a:sym typeface="Wingdings" panose="05000000000000000000" pitchFamily="2" charset="2"/>
            </a:endParaRPr>
          </a:p>
          <a:p>
            <a:pPr lvl="2"/>
            <a:r>
              <a:rPr lang="en-US" sz="1600" dirty="0" smtClean="0">
                <a:sym typeface="Wingdings" panose="05000000000000000000" pitchFamily="2" charset="2"/>
              </a:rPr>
              <a:t>Want to implement ownership rights when using the tool </a:t>
            </a:r>
          </a:p>
          <a:p>
            <a:pPr lvl="2"/>
            <a:r>
              <a:rPr lang="en-US" sz="1600" dirty="0" smtClean="0">
                <a:sym typeface="Wingdings" panose="05000000000000000000" pitchFamily="2" charset="2"/>
              </a:rPr>
              <a:t>Progress on the tool</a:t>
            </a:r>
          </a:p>
          <a:p>
            <a:pPr lvl="2"/>
            <a:r>
              <a:rPr lang="en-US" sz="1600" dirty="0" smtClean="0">
                <a:sym typeface="Wingdings" panose="05000000000000000000" pitchFamily="2" charset="2"/>
              </a:rPr>
              <a:t>Now all projects, computers, systems and groups are monitored for each specific user when using the tool</a:t>
            </a:r>
          </a:p>
          <a:p>
            <a:pPr lvl="2"/>
            <a:r>
              <a:rPr lang="en-US" sz="1600" dirty="0" smtClean="0">
                <a:sym typeface="Wingdings" panose="05000000000000000000" pitchFamily="2" charset="2"/>
              </a:rPr>
              <a:t>Several changes in the panels and scripts to implement </a:t>
            </a:r>
            <a:r>
              <a:rPr lang="en-US" sz="1600" dirty="0" smtClean="0">
                <a:sym typeface="Wingdings" panose="05000000000000000000" pitchFamily="2" charset="2"/>
              </a:rPr>
              <a:t>tool</a:t>
            </a:r>
          </a:p>
          <a:p>
            <a:pPr lvl="2"/>
            <a:r>
              <a:rPr lang="en-US" sz="1600" dirty="0" smtClean="0">
                <a:sym typeface="Wingdings" panose="05000000000000000000" pitchFamily="2" charset="2"/>
              </a:rPr>
              <a:t>Tool is ready Testing for flaws</a:t>
            </a:r>
            <a:endParaRPr lang="en-US" sz="1600" dirty="0" smtClean="0">
              <a:sym typeface="Wingdings" panose="05000000000000000000" pitchFamily="2" charset="2"/>
            </a:endParaRPr>
          </a:p>
          <a:p>
            <a:pPr lvl="2"/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2200" dirty="0">
                <a:sym typeface="Wingdings" panose="05000000000000000000" pitchFamily="2" charset="2"/>
              </a:rPr>
              <a:t>Analysis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Top Tagger efficiency, </a:t>
            </a:r>
            <a:r>
              <a:rPr lang="en-US" sz="1800" dirty="0" smtClean="0">
                <a:sym typeface="Wingdings" panose="05000000000000000000" pitchFamily="2" charset="2"/>
              </a:rPr>
              <a:t>signal/</a:t>
            </a:r>
            <a:r>
              <a:rPr lang="en-US" sz="1800" dirty="0" err="1" smtClean="0">
                <a:sym typeface="Wingdings" panose="05000000000000000000" pitchFamily="2" charset="2"/>
              </a:rPr>
              <a:t>bkg</a:t>
            </a:r>
            <a:endParaRPr lang="en-US" sz="1800" dirty="0" smtClean="0">
              <a:sym typeface="Wingdings" panose="05000000000000000000" pitchFamily="2" charset="2"/>
            </a:endParaRPr>
          </a:p>
          <a:p>
            <a:pPr lvl="2"/>
            <a:r>
              <a:rPr lang="en-US" sz="1600" dirty="0" smtClean="0">
                <a:sym typeface="Wingdings" panose="05000000000000000000" pitchFamily="2" charset="2"/>
              </a:rPr>
              <a:t>Trying to find why the output of the </a:t>
            </a:r>
            <a:r>
              <a:rPr lang="en-US" sz="1600" dirty="0" err="1" smtClean="0">
                <a:sym typeface="Wingdings" panose="05000000000000000000" pitchFamily="2" charset="2"/>
              </a:rPr>
              <a:t>Mtt</a:t>
            </a:r>
            <a:r>
              <a:rPr lang="en-US" sz="1600" dirty="0" smtClean="0">
                <a:sym typeface="Wingdings" panose="05000000000000000000" pitchFamily="2" charset="2"/>
              </a:rPr>
              <a:t> sample is so different from the nominal Signal sample</a:t>
            </a:r>
          </a:p>
          <a:p>
            <a:pPr lvl="2"/>
            <a:r>
              <a:rPr lang="en-US" sz="1600" dirty="0" smtClean="0">
                <a:sym typeface="Wingdings" panose="05000000000000000000" pitchFamily="2" charset="2"/>
              </a:rPr>
              <a:t>Reached out to the Top </a:t>
            </a:r>
            <a:r>
              <a:rPr lang="en-US" sz="1600" dirty="0" err="1" smtClean="0">
                <a:sym typeface="Wingdings" panose="05000000000000000000" pitchFamily="2" charset="2"/>
              </a:rPr>
              <a:t>ModGen</a:t>
            </a:r>
            <a:r>
              <a:rPr lang="en-US" sz="1600" dirty="0" smtClean="0">
                <a:sym typeface="Wingdings" panose="05000000000000000000" pitchFamily="2" charset="2"/>
              </a:rPr>
              <a:t> experts to check what are the exact cuts in the </a:t>
            </a:r>
            <a:r>
              <a:rPr lang="en-US" sz="1600" dirty="0" err="1" smtClean="0">
                <a:sym typeface="Wingdings" panose="05000000000000000000" pitchFamily="2" charset="2"/>
              </a:rPr>
              <a:t>Mtt</a:t>
            </a:r>
            <a:r>
              <a:rPr lang="en-US" sz="1600" dirty="0" smtClean="0">
                <a:sym typeface="Wingdings" panose="05000000000000000000" pitchFamily="2" charset="2"/>
              </a:rPr>
              <a:t> Sample</a:t>
            </a:r>
          </a:p>
          <a:p>
            <a:pPr lvl="2"/>
            <a:r>
              <a:rPr lang="en-US" sz="1600" dirty="0" smtClean="0">
                <a:sym typeface="Wingdings" panose="05000000000000000000" pitchFamily="2" charset="2"/>
              </a:rPr>
              <a:t>Working progress</a:t>
            </a:r>
            <a:endParaRPr lang="en-US" sz="1600" dirty="0">
              <a:sym typeface="Wingdings" panose="05000000000000000000" pitchFamily="2" charset="2"/>
            </a:endParaRP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Top-18-013 </a:t>
            </a:r>
            <a:r>
              <a:rPr lang="en-US" sz="1800" dirty="0" smtClean="0">
                <a:sym typeface="Wingdings" panose="05000000000000000000" pitchFamily="2" charset="2"/>
              </a:rPr>
              <a:t>Analysis</a:t>
            </a:r>
          </a:p>
          <a:p>
            <a:pPr lvl="2"/>
            <a:r>
              <a:rPr lang="en-US" sz="1600" dirty="0" smtClean="0">
                <a:sym typeface="Wingdings" panose="05000000000000000000" pitchFamily="2" charset="2"/>
              </a:rPr>
              <a:t>New binning for some variables</a:t>
            </a:r>
          </a:p>
          <a:p>
            <a:pPr lvl="2"/>
            <a:r>
              <a:rPr lang="en-US" sz="1600" dirty="0" smtClean="0">
                <a:sym typeface="Wingdings" panose="05000000000000000000" pitchFamily="2" charset="2"/>
              </a:rPr>
              <a:t>Studying the AN for the pre approval (?)</a:t>
            </a:r>
          </a:p>
          <a:p>
            <a:pPr lvl="2"/>
            <a:endParaRPr lang="en-US" sz="1600" dirty="0">
              <a:sym typeface="Wingdings" panose="05000000000000000000" pitchFamily="2" charset="2"/>
            </a:endParaRPr>
          </a:p>
          <a:p>
            <a:pPr marL="137160" indent="0">
              <a:buNone/>
            </a:pPr>
            <a:r>
              <a:rPr lang="en-US" sz="2200" dirty="0" smtClean="0"/>
              <a:t>	</a:t>
            </a:r>
            <a:r>
              <a:rPr lang="en-US" sz="2200" dirty="0"/>
              <a:t>	</a:t>
            </a:r>
          </a:p>
          <a:p>
            <a:pPr marL="630936" lvl="2" indent="0">
              <a:buNone/>
            </a:pPr>
            <a:endParaRPr lang="en-US" sz="1600" dirty="0">
              <a:sym typeface="Wingdings" panose="05000000000000000000" pitchFamily="2" charset="2"/>
            </a:endParaRPr>
          </a:p>
          <a:p>
            <a:pPr marL="630936" lvl="2" indent="0">
              <a:buNone/>
            </a:pPr>
            <a:endParaRPr lang="en-US" sz="1600" dirty="0"/>
          </a:p>
          <a:p>
            <a:endParaRPr lang="en-US" sz="2200" dirty="0" smtClean="0">
              <a:sym typeface="Wingdings" panose="05000000000000000000" pitchFamily="2" charset="2"/>
            </a:endParaRPr>
          </a:p>
          <a:p>
            <a:pPr lvl="2"/>
            <a:endParaRPr lang="en-US" sz="1600" dirty="0">
              <a:sym typeface="Wingdings" panose="05000000000000000000" pitchFamily="2" charset="2"/>
            </a:endParaRPr>
          </a:p>
          <a:p>
            <a:pPr marL="137160" indent="0">
              <a:buNone/>
            </a:pPr>
            <a:endParaRPr lang="en-US" sz="2200" dirty="0"/>
          </a:p>
          <a:p>
            <a:pPr marL="630936" lvl="2" indent="0">
              <a:buNone/>
            </a:pPr>
            <a:endParaRPr lang="en-US" sz="1600" dirty="0">
              <a:sym typeface="Wingdings" panose="05000000000000000000" pitchFamily="2" charset="2"/>
            </a:endParaRPr>
          </a:p>
          <a:p>
            <a:pPr marL="630936" lvl="2" indent="0">
              <a:buNone/>
            </a:pPr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20/3/2019</a:t>
            </a:r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2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7672" y="11731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Progress Report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733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1383</TotalTime>
  <Words>138</Words>
  <Application>Microsoft Office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HEP Weekly Report</vt:lpstr>
      <vt:lpstr>Progress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 Meeting</dc:title>
  <dc:creator>George</dc:creator>
  <cp:lastModifiedBy>Georgios Bakas</cp:lastModifiedBy>
  <cp:revision>469</cp:revision>
  <dcterms:created xsi:type="dcterms:W3CDTF">2016-12-20T21:43:44Z</dcterms:created>
  <dcterms:modified xsi:type="dcterms:W3CDTF">2019-03-19T19:28:38Z</dcterms:modified>
</cp:coreProperties>
</file>