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Bakas" initials="GB" lastIdx="1" clrIdx="0">
    <p:extLst>
      <p:ext uri="{19B8F6BF-5375-455C-9EA6-DF929625EA0E}">
        <p15:presenceInfo xmlns:p15="http://schemas.microsoft.com/office/powerpoint/2012/main" userId="515551aef1dae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12" autoAdjust="0"/>
  </p:normalViewPr>
  <p:slideViewPr>
    <p:cSldViewPr>
      <p:cViewPr varScale="1">
        <p:scale>
          <a:sx n="82" d="100"/>
          <a:sy n="82" d="100"/>
        </p:scale>
        <p:origin x="124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639-74E7-492A-BF02-4AE0614909F3}" type="datetimeFigureOut">
              <a:rPr lang="el-GR" smtClean="0"/>
              <a:t>21/1/2019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617FA-DA2C-4790-B133-96C14D7F32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18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22/1/2018</a:t>
            </a:r>
            <a:endParaRPr lang="el-G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22/1/2018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22/1/2018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22/1/2018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22/1/2018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22/1/2018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22/1/2018</a:t>
            </a:r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22/1/2018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22/1/2018</a:t>
            </a:r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smtClean="0"/>
              <a:t>22/1/2018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22/1/2018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22/1/2018</a:t>
            </a:r>
            <a:endParaRPr lang="el-G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HEP Weekly Report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  <a:p>
            <a:pPr algn="ctr"/>
            <a:r>
              <a:rPr lang="en-US" dirty="0"/>
              <a:t>NTUA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22/1/2018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35D1-CCA1-407D-BDDB-1621714CF578}" type="slidenum">
              <a:rPr lang="el-GR" smtClean="0"/>
              <a:t>1</a:t>
            </a:fld>
            <a:endParaRPr lang="el-GR"/>
          </a:p>
        </p:txBody>
      </p:sp>
      <p:pic>
        <p:nvPicPr>
          <p:cNvPr id="4098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136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82547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ArdEnvino</a:t>
            </a:r>
            <a:endParaRPr lang="en-US" sz="2200" dirty="0" smtClean="0"/>
          </a:p>
          <a:p>
            <a:pPr lvl="1"/>
            <a:r>
              <a:rPr lang="en-US" sz="1800" dirty="0" smtClean="0"/>
              <a:t>sFusion360 </a:t>
            </a:r>
            <a:r>
              <a:rPr lang="en-US" sz="1800" dirty="0" smtClean="0"/>
              <a:t>tutorial</a:t>
            </a:r>
          </a:p>
          <a:p>
            <a:r>
              <a:rPr lang="en-US" sz="2200" dirty="0" smtClean="0"/>
              <a:t>Analysis</a:t>
            </a:r>
          </a:p>
          <a:p>
            <a:pPr lvl="1"/>
            <a:r>
              <a:rPr lang="en-US" sz="1800" dirty="0" smtClean="0"/>
              <a:t>Generate a </a:t>
            </a:r>
            <a:r>
              <a:rPr lang="en-US" sz="1800" dirty="0" err="1" smtClean="0"/>
              <a:t>ttbar</a:t>
            </a:r>
            <a:r>
              <a:rPr lang="en-US" sz="1800" dirty="0" smtClean="0"/>
              <a:t> MC without spin correlation</a:t>
            </a:r>
            <a:endParaRPr lang="en-US" sz="1800" dirty="0"/>
          </a:p>
          <a:p>
            <a:pPr lvl="2"/>
            <a:r>
              <a:rPr lang="en-US" sz="1600" dirty="0" smtClean="0"/>
              <a:t>Already contacted the conveners of the Top Properties </a:t>
            </a:r>
            <a:r>
              <a:rPr lang="en-US" sz="1600" dirty="0" smtClean="0"/>
              <a:t>Subgroup</a:t>
            </a:r>
          </a:p>
          <a:p>
            <a:pPr lvl="1"/>
            <a:r>
              <a:rPr lang="en-US" sz="1800" dirty="0" smtClean="0"/>
              <a:t>Observables in boosted region (</a:t>
            </a:r>
            <a:r>
              <a:rPr lang="en-US" sz="1800" dirty="0" err="1" smtClean="0"/>
              <a:t>pT</a:t>
            </a:r>
            <a:r>
              <a:rPr lang="en-US" sz="1800" dirty="0" smtClean="0"/>
              <a:t> &gt; 300, 400 GeV)</a:t>
            </a:r>
            <a:endParaRPr lang="en-US" sz="2200" dirty="0"/>
          </a:p>
          <a:p>
            <a:r>
              <a:rPr lang="en-US" sz="2200" dirty="0" smtClean="0"/>
              <a:t>DCS</a:t>
            </a:r>
          </a:p>
          <a:p>
            <a:pPr lvl="1"/>
            <a:r>
              <a:rPr lang="en-US" sz="1800" dirty="0" err="1" smtClean="0"/>
              <a:t>CMSfwAlertSystem</a:t>
            </a:r>
            <a:r>
              <a:rPr lang="en-US" sz="1800" dirty="0" smtClean="0"/>
              <a:t> </a:t>
            </a:r>
          </a:p>
          <a:p>
            <a:pPr lvl="2"/>
            <a:r>
              <a:rPr lang="en-US" sz="1600" dirty="0" smtClean="0"/>
              <a:t>When a user installs this component</a:t>
            </a:r>
            <a:r>
              <a:rPr lang="en-US" sz="1600" dirty="0" smtClean="0">
                <a:sym typeface="Wingdings" panose="05000000000000000000" pitchFamily="2" charset="2"/>
              </a:rPr>
              <a:t> problem is that maybe notifications will be sent</a:t>
            </a:r>
          </a:p>
          <a:p>
            <a:pPr lvl="2"/>
            <a:r>
              <a:rPr lang="en-US" sz="1600" dirty="0" smtClean="0">
                <a:sym typeface="Wingdings" panose="05000000000000000000" pitchFamily="2" charset="2"/>
              </a:rPr>
              <a:t>Shut down notifications in non production systems</a:t>
            </a:r>
          </a:p>
          <a:p>
            <a:pPr lvl="2"/>
            <a:r>
              <a:rPr lang="en-US" sz="1600" dirty="0" smtClean="0">
                <a:sym typeface="Wingdings" panose="05000000000000000000" pitchFamily="2" charset="2"/>
              </a:rPr>
              <a:t>Main panel bug fixes and new implementations</a:t>
            </a:r>
          </a:p>
          <a:p>
            <a:pPr lvl="1"/>
            <a:r>
              <a:rPr lang="en-US" sz="1800" dirty="0" smtClean="0">
                <a:sym typeface="Wingdings" panose="05000000000000000000" pitchFamily="2" charset="2"/>
              </a:rPr>
              <a:t>Batch files that create the DCS projects using installations </a:t>
            </a:r>
            <a:r>
              <a:rPr lang="en-US" sz="1800" dirty="0" err="1" smtClean="0">
                <a:sym typeface="Wingdings" panose="05000000000000000000" pitchFamily="2" charset="2"/>
              </a:rPr>
              <a:t>db</a:t>
            </a:r>
            <a:endParaRPr lang="en-US" sz="1800" dirty="0">
              <a:sym typeface="Wingdings" panose="05000000000000000000" pitchFamily="2" charset="2"/>
            </a:endParaRPr>
          </a:p>
          <a:p>
            <a:pPr lvl="2"/>
            <a:r>
              <a:rPr lang="en-US" sz="1600" dirty="0" smtClean="0">
                <a:sym typeface="Wingdings" panose="05000000000000000000" pitchFamily="2" charset="2"/>
              </a:rPr>
              <a:t>After some fixes new proposal for creating a current project without user interaction (ECAL)</a:t>
            </a:r>
          </a:p>
          <a:p>
            <a:pPr marL="630936" lvl="2" indent="0">
              <a:buNone/>
            </a:pPr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22/1/2018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2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Progress Report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7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1222</TotalTime>
  <Words>107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HEP Weekly Report</vt:lpstr>
      <vt:lpstr>Progress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 Meeting</dc:title>
  <dc:creator>George</dc:creator>
  <cp:lastModifiedBy>Georgios Bakas</cp:lastModifiedBy>
  <cp:revision>391</cp:revision>
  <dcterms:created xsi:type="dcterms:W3CDTF">2016-12-20T21:43:44Z</dcterms:created>
  <dcterms:modified xsi:type="dcterms:W3CDTF">2019-01-21T17:14:40Z</dcterms:modified>
</cp:coreProperties>
</file>