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81" d="100"/>
          <a:sy n="81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22/2/2018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HEP Weekly </a:t>
            </a:r>
            <a:r>
              <a:rPr lang="en-US" dirty="0" smtClean="0"/>
              <a:t>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14362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Working on the MoxaE1240 </a:t>
            </a:r>
            <a:r>
              <a:rPr lang="en-US" sz="2200" dirty="0" err="1" smtClean="0"/>
              <a:t>Harware</a:t>
            </a:r>
            <a:r>
              <a:rPr lang="en-US" sz="2200" dirty="0" smtClean="0"/>
              <a:t> Component</a:t>
            </a:r>
          </a:p>
          <a:p>
            <a:pPr lvl="1"/>
            <a:r>
              <a:rPr lang="en-US" sz="1800" dirty="0" smtClean="0"/>
              <a:t>SNMP Communication Protocol</a:t>
            </a:r>
          </a:p>
          <a:p>
            <a:pPr lvl="1"/>
            <a:r>
              <a:rPr lang="en-US" sz="1800" dirty="0" smtClean="0"/>
              <a:t>Uses an OID to connect each channel</a:t>
            </a:r>
          </a:p>
          <a:p>
            <a:pPr lvl="1"/>
            <a:r>
              <a:rPr lang="en-US" sz="1800" dirty="0" smtClean="0"/>
              <a:t>Uses some kind of counter that is received by </a:t>
            </a:r>
            <a:r>
              <a:rPr lang="en-US" sz="1800" dirty="0" err="1" smtClean="0"/>
              <a:t>WinCC</a:t>
            </a:r>
            <a:r>
              <a:rPr lang="en-US" sz="1800" dirty="0" smtClean="0"/>
              <a:t> and is then converted to a Voltage and sometimes a temperature which can is plotted and archived</a:t>
            </a:r>
          </a:p>
          <a:p>
            <a:pPr lvl="1"/>
            <a:r>
              <a:rPr lang="en-US" sz="1800" dirty="0" smtClean="0"/>
              <a:t>User can configure and monitor the hardware from the Device Editor Navigator</a:t>
            </a:r>
          </a:p>
          <a:p>
            <a:pPr lvl="1"/>
            <a:r>
              <a:rPr lang="en-US" sz="1800" dirty="0" smtClean="0"/>
              <a:t>Possibility to save all the configurations to the database</a:t>
            </a:r>
            <a:endParaRPr lang="en-GB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83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988"/>
            <a:ext cx="8229600" cy="497603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427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0" y="476250"/>
            <a:ext cx="7947240" cy="55308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5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00649"/>
            <a:ext cx="8229600" cy="501061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652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CMSfwInstallUtils</a:t>
            </a:r>
            <a:r>
              <a:rPr lang="en-US" sz="2200" dirty="0" smtClean="0"/>
              <a:t> Save to configuration DB and check consistencies panels</a:t>
            </a:r>
          </a:p>
          <a:p>
            <a:pPr lvl="1"/>
            <a:r>
              <a:rPr lang="en-US" sz="1800" dirty="0" smtClean="0"/>
              <a:t>Here the user can check the device List that is to be saved on database or it is already saved on the database</a:t>
            </a:r>
          </a:p>
          <a:p>
            <a:pPr lvl="1"/>
            <a:r>
              <a:rPr lang="en-US" sz="1800" dirty="0" smtClean="0"/>
              <a:t>These panels give the ability to check for all </a:t>
            </a:r>
            <a:r>
              <a:rPr lang="en-US" sz="1800" dirty="0" err="1" smtClean="0"/>
              <a:t>datapoint</a:t>
            </a:r>
            <a:r>
              <a:rPr lang="en-US" sz="1800" dirty="0" smtClean="0"/>
              <a:t> elements whatever is missing either from project or from the database</a:t>
            </a:r>
          </a:p>
          <a:p>
            <a:pPr lvl="1"/>
            <a:r>
              <a:rPr lang="en-US" sz="1800" dirty="0" smtClean="0"/>
              <a:t>Also checks each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(address, alerts, </a:t>
            </a:r>
            <a:r>
              <a:rPr lang="en-US" sz="1800" dirty="0" err="1" smtClean="0"/>
              <a:t>etc</a:t>
            </a:r>
            <a:r>
              <a:rPr lang="en-US" sz="1800" dirty="0" smtClean="0"/>
              <a:t>) individually for each </a:t>
            </a:r>
            <a:r>
              <a:rPr lang="en-US" sz="1800" dirty="0" err="1" smtClean="0"/>
              <a:t>datapoint</a:t>
            </a:r>
            <a:r>
              <a:rPr lang="en-US" sz="1800" dirty="0" smtClean="0"/>
              <a:t> element and does the same procedure</a:t>
            </a:r>
            <a:endParaRPr lang="en-GB" sz="1600" dirty="0" smtClean="0"/>
          </a:p>
          <a:p>
            <a:pPr lvl="1"/>
            <a:r>
              <a:rPr lang="en-US" sz="1600" dirty="0" smtClean="0"/>
              <a:t>There are three possible outcomes</a:t>
            </a:r>
          </a:p>
          <a:p>
            <a:pPr lvl="2"/>
            <a:r>
              <a:rPr lang="en-US" sz="1600" dirty="0" smtClean="0"/>
              <a:t>Consistent: This means that everything is ok </a:t>
            </a:r>
          </a:p>
          <a:p>
            <a:pPr lvl="2"/>
            <a:r>
              <a:rPr lang="en-US" sz="1600" dirty="0" smtClean="0"/>
              <a:t>Inconsistent: This means that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was found on the </a:t>
            </a:r>
            <a:r>
              <a:rPr lang="en-US" sz="1600" dirty="0" err="1" smtClean="0"/>
              <a:t>dpe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db</a:t>
            </a:r>
            <a:r>
              <a:rPr lang="en-US" sz="1600" dirty="0" smtClean="0"/>
              <a:t> and in the project but it wasn’t exactly the same</a:t>
            </a:r>
          </a:p>
          <a:p>
            <a:pPr lvl="2"/>
            <a:r>
              <a:rPr lang="en-US" sz="1600" dirty="0" smtClean="0"/>
              <a:t>Missing: Either missing from database or from project</a:t>
            </a:r>
          </a:p>
          <a:p>
            <a:pPr lvl="2"/>
            <a:r>
              <a:rPr lang="en-US" sz="1600" dirty="0" smtClean="0"/>
              <a:t>Missing and inconsistent: Found some </a:t>
            </a:r>
            <a:r>
              <a:rPr lang="en-US" sz="1600" dirty="0" err="1" smtClean="0"/>
              <a:t>inconsistend</a:t>
            </a:r>
            <a:r>
              <a:rPr lang="en-US" sz="1600" dirty="0" smtClean="0"/>
              <a:t> </a:t>
            </a:r>
            <a:r>
              <a:rPr lang="en-US" sz="1600" dirty="0" err="1" smtClean="0"/>
              <a:t>dpe’s</a:t>
            </a:r>
            <a:r>
              <a:rPr lang="en-US" sz="1600" dirty="0" smtClean="0"/>
              <a:t> as well as missing </a:t>
            </a:r>
            <a:r>
              <a:rPr lang="en-US" sz="1600" dirty="0" err="1" smtClean="0"/>
              <a:t>dpe’s</a:t>
            </a:r>
            <a:endParaRPr lang="en-US" sz="1600" dirty="0" smtClean="0"/>
          </a:p>
          <a:p>
            <a:pPr lvl="1"/>
            <a:r>
              <a:rPr lang="en-US" sz="1800" dirty="0" smtClean="0"/>
              <a:t>When missing or inconsistency is found</a:t>
            </a:r>
            <a:r>
              <a:rPr lang="en-US" sz="1800" dirty="0" smtClean="0">
                <a:sym typeface="Wingdings" panose="05000000000000000000" pitchFamily="2" charset="2"/>
              </a:rPr>
              <a:t> the user can right click and an information panel opens with more info for the </a:t>
            </a:r>
            <a:r>
              <a:rPr lang="en-US" sz="1800" dirty="0" err="1" smtClean="0">
                <a:sym typeface="Wingdings" panose="05000000000000000000" pitchFamily="2" charset="2"/>
              </a:rPr>
              <a:t>datapoint</a:t>
            </a:r>
            <a:r>
              <a:rPr lang="en-US" sz="1800" dirty="0" smtClean="0">
                <a:sym typeface="Wingdings" panose="05000000000000000000" pitchFamily="2" charset="2"/>
              </a:rPr>
              <a:t> elements that have problem</a:t>
            </a:r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6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7" y="476250"/>
            <a:ext cx="5372825" cy="55308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319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4" y="476250"/>
            <a:ext cx="7245991" cy="55308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097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4" y="476250"/>
            <a:ext cx="7378851" cy="55308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669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889</TotalTime>
  <Words>277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319</cp:revision>
  <dcterms:created xsi:type="dcterms:W3CDTF">2016-12-20T21:43:44Z</dcterms:created>
  <dcterms:modified xsi:type="dcterms:W3CDTF">2018-02-22T16:39:42Z</dcterms:modified>
</cp:coreProperties>
</file>