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2" autoAdjust="0"/>
  </p:normalViewPr>
  <p:slideViewPr>
    <p:cSldViewPr>
      <p:cViewPr varScale="1">
        <p:scale>
          <a:sx n="81" d="100"/>
          <a:sy n="81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82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DCS</a:t>
            </a:r>
            <a:endParaRPr lang="en-US" sz="1400" dirty="0">
              <a:sym typeface="Wingdings" panose="05000000000000000000" pitchFamily="2" charset="2"/>
            </a:endParaRPr>
          </a:p>
          <a:p>
            <a:pPr lvl="1"/>
            <a:r>
              <a:rPr lang="en-GB" sz="1800" dirty="0" err="1" smtClean="0"/>
              <a:t>dbEditorAndNavigator</a:t>
            </a:r>
            <a:r>
              <a:rPr lang="en-GB" sz="1800" dirty="0" smtClean="0"/>
              <a:t> in </a:t>
            </a:r>
            <a:r>
              <a:rPr lang="en-GB" sz="1800" dirty="0" err="1" smtClean="0"/>
              <a:t>fwInstallationUtils</a:t>
            </a:r>
            <a:r>
              <a:rPr lang="en-GB" sz="1800" dirty="0" smtClean="0"/>
              <a:t> component</a:t>
            </a:r>
          </a:p>
          <a:p>
            <a:pPr lvl="2"/>
            <a:r>
              <a:rPr lang="en-US" sz="1600" dirty="0" smtClean="0"/>
              <a:t>Bug fixes</a:t>
            </a:r>
          </a:p>
          <a:p>
            <a:pPr lvl="2"/>
            <a:r>
              <a:rPr lang="en-US" sz="1600" dirty="0" smtClean="0"/>
              <a:t>New features</a:t>
            </a:r>
            <a:endParaRPr lang="en-GB" sz="1600" dirty="0" smtClean="0"/>
          </a:p>
          <a:p>
            <a:pPr lvl="1"/>
            <a:r>
              <a:rPr lang="en-GB" sz="1800" dirty="0" err="1" smtClean="0"/>
              <a:t>fwInstallUtils</a:t>
            </a:r>
            <a:r>
              <a:rPr lang="en-GB" sz="1800" dirty="0" smtClean="0"/>
              <a:t> </a:t>
            </a:r>
            <a:r>
              <a:rPr lang="en-GB" sz="1800" dirty="0" err="1" smtClean="0"/>
              <a:t>ConfDbChecks</a:t>
            </a:r>
            <a:endParaRPr lang="en-GB" sz="1800" dirty="0" smtClean="0"/>
          </a:p>
          <a:p>
            <a:pPr lvl="2"/>
            <a:r>
              <a:rPr lang="en-US" sz="1600" dirty="0" smtClean="0"/>
              <a:t>System checks for all types of addresses </a:t>
            </a:r>
          </a:p>
          <a:p>
            <a:pPr lvl="2"/>
            <a:r>
              <a:rPr lang="en-US" sz="1600" dirty="0" smtClean="0"/>
              <a:t>With some help, now its faster</a:t>
            </a:r>
            <a:endParaRPr lang="en-GB" sz="1600" dirty="0" smtClean="0"/>
          </a:p>
          <a:p>
            <a:pPr lvl="1"/>
            <a:r>
              <a:rPr lang="en-US" sz="1800" dirty="0" smtClean="0"/>
              <a:t>Redundancy task</a:t>
            </a:r>
          </a:p>
          <a:p>
            <a:pPr lvl="2"/>
            <a:r>
              <a:rPr lang="en-US" sz="1600" dirty="0" smtClean="0"/>
              <a:t>Managed to create 2 redundant projects on different systems</a:t>
            </a:r>
          </a:p>
          <a:p>
            <a:pPr lvl="2"/>
            <a:r>
              <a:rPr lang="en-US" sz="1600" dirty="0" smtClean="0"/>
              <a:t>FSM not stopping when switching from active to passive peer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r>
              <a:rPr lang="en-US" sz="2000" dirty="0" err="1" smtClean="0"/>
              <a:t>ArdEnvino</a:t>
            </a:r>
            <a:endParaRPr lang="en-US" sz="2000" dirty="0" smtClean="0"/>
          </a:p>
          <a:p>
            <a:pPr lvl="1"/>
            <a:r>
              <a:rPr lang="en-US" sz="1800" dirty="0"/>
              <a:t>2</a:t>
            </a:r>
            <a:r>
              <a:rPr lang="en-US" sz="1800" dirty="0" smtClean="0"/>
              <a:t> sensors were running for almost a month for the August test beam for RD51</a:t>
            </a:r>
          </a:p>
          <a:p>
            <a:pPr lvl="1"/>
            <a:r>
              <a:rPr lang="en-US" sz="1800" dirty="0" smtClean="0"/>
              <a:t>1 more sensor was running on Raspberry</a:t>
            </a:r>
            <a:endParaRPr lang="en-GB" sz="18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78506"/>
            <a:ext cx="7097980" cy="45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" y="548681"/>
            <a:ext cx="7876737" cy="545842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52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5</a:t>
            </a:fld>
            <a:endParaRPr lang="el-G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848872" cy="5242396"/>
          </a:xfrm>
        </p:spPr>
      </p:pic>
    </p:spTree>
    <p:extLst>
      <p:ext uri="{BB962C8B-B14F-4D97-AF65-F5344CB8AC3E}">
        <p14:creationId xmlns:p14="http://schemas.microsoft.com/office/powerpoint/2010/main" val="381288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5272" y="110137"/>
            <a:ext cx="8229600" cy="5746643"/>
          </a:xfrm>
        </p:spPr>
        <p:txBody>
          <a:bodyPr/>
          <a:lstStyle/>
          <a:p>
            <a:r>
              <a:rPr lang="en-US" sz="2000" dirty="0" smtClean="0"/>
              <a:t>Analysis</a:t>
            </a:r>
          </a:p>
          <a:p>
            <a:pPr lvl="1"/>
            <a:r>
              <a:rPr lang="en-US" sz="1600" dirty="0" smtClean="0"/>
              <a:t>Help with closure Tests</a:t>
            </a:r>
            <a:endParaRPr lang="en-US" sz="1600" dirty="0" smtClean="0"/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Unfolding on MC so that we see perfect closure with simple response matrix inversion (also errors before and after unfolding)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Started looking on how to make productions…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Unfolding closure test with half of the nominal MC sample: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As input </a:t>
            </a:r>
            <a:r>
              <a:rPr lang="en-US" sz="1400" dirty="0" err="1" smtClean="0">
                <a:sym typeface="Wingdings" panose="05000000000000000000" pitchFamily="2" charset="2"/>
              </a:rPr>
              <a:t>parton</a:t>
            </a:r>
            <a:r>
              <a:rPr lang="en-US" sz="1400" dirty="0" smtClean="0">
                <a:sym typeface="Wingdings" panose="05000000000000000000" pitchFamily="2" charset="2"/>
              </a:rPr>
              <a:t> or particle events gotten from 1</a:t>
            </a:r>
            <a:r>
              <a:rPr lang="en-US" sz="1400" baseline="30000" dirty="0" smtClean="0">
                <a:sym typeface="Wingdings" panose="05000000000000000000" pitchFamily="2" charset="2"/>
              </a:rPr>
              <a:t>st</a:t>
            </a:r>
            <a:r>
              <a:rPr lang="en-US" sz="1400" dirty="0" smtClean="0">
                <a:sym typeface="Wingdings" panose="05000000000000000000" pitchFamily="2" charset="2"/>
              </a:rPr>
              <a:t> half of the sample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As response matrix  filled from </a:t>
            </a:r>
            <a:r>
              <a:rPr lang="en-US" sz="1400" dirty="0" err="1" smtClean="0">
                <a:sym typeface="Wingdings" panose="05000000000000000000" pitchFamily="2" charset="2"/>
              </a:rPr>
              <a:t>parton</a:t>
            </a:r>
            <a:r>
              <a:rPr lang="en-US" sz="1400" dirty="0" smtClean="0">
                <a:sym typeface="Wingdings" panose="05000000000000000000" pitchFamily="2" charset="2"/>
              </a:rPr>
              <a:t>/particle and </a:t>
            </a:r>
            <a:r>
              <a:rPr lang="en-US" sz="1400" dirty="0" err="1" smtClean="0">
                <a:sym typeface="Wingdings" panose="05000000000000000000" pitchFamily="2" charset="2"/>
              </a:rPr>
              <a:t>reco</a:t>
            </a:r>
            <a:r>
              <a:rPr lang="en-US" sz="1400" dirty="0" smtClean="0">
                <a:sym typeface="Wingdings" panose="05000000000000000000" pitchFamily="2" charset="2"/>
              </a:rPr>
              <a:t> events from 2</a:t>
            </a:r>
            <a:r>
              <a:rPr lang="en-US" sz="1400" baseline="30000" dirty="0" smtClean="0">
                <a:sym typeface="Wingdings" panose="05000000000000000000" pitchFamily="2" charset="2"/>
              </a:rPr>
              <a:t>nd</a:t>
            </a:r>
            <a:r>
              <a:rPr lang="en-US" sz="1400" dirty="0" smtClean="0">
                <a:sym typeface="Wingdings" panose="05000000000000000000" pitchFamily="2" charset="2"/>
              </a:rPr>
              <a:t> sample</a:t>
            </a:r>
          </a:p>
          <a:p>
            <a:pPr lvl="2"/>
            <a:r>
              <a:rPr lang="en-US" sz="1400" dirty="0" smtClean="0">
                <a:sym typeface="Wingdings" panose="05000000000000000000" pitchFamily="2" charset="2"/>
              </a:rPr>
              <a:t>Unfolding procedure and then the unfolding output is compared with the </a:t>
            </a:r>
            <a:r>
              <a:rPr lang="en-US" sz="1400" dirty="0" err="1" smtClean="0">
                <a:sym typeface="Wingdings" panose="05000000000000000000" pitchFamily="2" charset="2"/>
              </a:rPr>
              <a:t>reco</a:t>
            </a:r>
            <a:r>
              <a:rPr lang="en-US" sz="1400" dirty="0" smtClean="0">
                <a:sym typeface="Wingdings" panose="05000000000000000000" pitchFamily="2" charset="2"/>
              </a:rPr>
              <a:t> data from 1</a:t>
            </a:r>
            <a:r>
              <a:rPr lang="en-US" sz="1400" baseline="30000" dirty="0" smtClean="0">
                <a:sym typeface="Wingdings" panose="05000000000000000000" pitchFamily="2" charset="2"/>
              </a:rPr>
              <a:t>st</a:t>
            </a:r>
            <a:r>
              <a:rPr lang="en-US" sz="1400" dirty="0" smtClean="0">
                <a:sym typeface="Wingdings" panose="05000000000000000000" pitchFamily="2" charset="2"/>
              </a:rPr>
              <a:t> sample</a:t>
            </a:r>
          </a:p>
          <a:p>
            <a:pPr lvl="2"/>
            <a:endParaRPr lang="en-US" sz="1400" dirty="0" smtClean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 smtClean="0"/>
          </a:p>
          <a:p>
            <a:pPr lvl="1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6</a:t>
            </a:fld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33705"/>
            <a:ext cx="4716016" cy="33922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0" y="3120594"/>
            <a:ext cx="4680520" cy="34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4258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Progress on the </a:t>
            </a:r>
            <a:r>
              <a:rPr lang="en-US" sz="1800" dirty="0" err="1" smtClean="0"/>
              <a:t>CMSfwPlc</a:t>
            </a:r>
            <a:r>
              <a:rPr lang="en-US" sz="1800" dirty="0" smtClean="0"/>
              <a:t> new component that we are working on with Giannis</a:t>
            </a:r>
          </a:p>
          <a:p>
            <a:pPr lvl="1"/>
            <a:r>
              <a:rPr lang="en-US" sz="1600" dirty="0" smtClean="0"/>
              <a:t>User will now have to make an XML to load any PLC configuration</a:t>
            </a:r>
          </a:p>
          <a:p>
            <a:pPr lvl="1"/>
            <a:r>
              <a:rPr lang="en-US" sz="1600" dirty="0" smtClean="0"/>
              <a:t>All of the types are configured at once (sensors, relays, groups)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lvl="1"/>
            <a:r>
              <a:rPr lang="en-US" sz="1600" dirty="0" smtClean="0"/>
              <a:t>Completely independent from CMS_TRACKER components</a:t>
            </a:r>
          </a:p>
          <a:p>
            <a:pPr lvl="1"/>
            <a:r>
              <a:rPr lang="en-US" sz="1600" dirty="0" smtClean="0"/>
              <a:t>Panels for PLC monitoring </a:t>
            </a:r>
            <a:r>
              <a:rPr lang="en-US" sz="1600" smtClean="0"/>
              <a:t>are there</a:t>
            </a:r>
            <a:endParaRPr lang="en-US" sz="1600" dirty="0"/>
          </a:p>
          <a:p>
            <a:r>
              <a:rPr lang="en-US" sz="2000" dirty="0" smtClean="0"/>
              <a:t>Monitoring of the PLC’s of the Tracker Test beam </a:t>
            </a:r>
          </a:p>
          <a:p>
            <a:pPr lvl="1"/>
            <a:endParaRPr lang="en-GB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26/9/2018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7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HGCAL PLC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83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1044</TotalTime>
  <Words>265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  <vt:lpstr>PowerPoint Presentation</vt:lpstr>
      <vt:lpstr>PowerPoint Presentation</vt:lpstr>
      <vt:lpstr>PowerPoint Presentation</vt:lpstr>
      <vt:lpstr>HGCAL PLC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375</cp:revision>
  <dcterms:created xsi:type="dcterms:W3CDTF">2016-12-20T21:43:44Z</dcterms:created>
  <dcterms:modified xsi:type="dcterms:W3CDTF">2018-09-25T13:11:38Z</dcterms:modified>
</cp:coreProperties>
</file>