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2" r:id="rId10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Bakas" initials="GB" lastIdx="1" clrIdx="0">
    <p:extLst>
      <p:ext uri="{19B8F6BF-5375-455C-9EA6-DF929625EA0E}">
        <p15:presenceInfo xmlns:p15="http://schemas.microsoft.com/office/powerpoint/2012/main" userId="515551aef1dae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12" autoAdjust="0"/>
  </p:normalViewPr>
  <p:slideViewPr>
    <p:cSldViewPr>
      <p:cViewPr varScale="1">
        <p:scale>
          <a:sx n="119" d="100"/>
          <a:sy n="119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639-74E7-492A-BF02-4AE0614909F3}" type="datetimeFigureOut">
              <a:rPr lang="el-GR" smtClean="0"/>
              <a:t>26/11/2018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617FA-DA2C-4790-B133-96C14D7F32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18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27/11/2018</a:t>
            </a:r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27/11/2018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27/11/2018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27/11/2018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27/11/2018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27/11/2018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27/11/2018</a:t>
            </a:r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27/11/2018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27/11/2018</a:t>
            </a:r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smtClean="0"/>
              <a:t>27/11/2018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27/11/2018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27/11/2018</a:t>
            </a:r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HEP Weekly Report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  <a:p>
            <a:pPr algn="ctr"/>
            <a:r>
              <a:rPr lang="en-US" dirty="0"/>
              <a:t>NTUA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27/11/2018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35D1-CCA1-407D-BDDB-1621714CF578}" type="slidenum">
              <a:rPr lang="el-GR" smtClean="0"/>
              <a:t>1</a:t>
            </a:fld>
            <a:endParaRPr lang="el-GR"/>
          </a:p>
        </p:txBody>
      </p:sp>
      <p:pic>
        <p:nvPicPr>
          <p:cNvPr id="4098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136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8254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DCS</a:t>
            </a:r>
            <a:endParaRPr lang="en-US" sz="1400" dirty="0">
              <a:sym typeface="Wingdings" panose="05000000000000000000" pitchFamily="2" charset="2"/>
            </a:endParaRPr>
          </a:p>
          <a:p>
            <a:pPr lvl="1"/>
            <a:r>
              <a:rPr lang="en-GB" sz="1800" dirty="0" err="1" smtClean="0"/>
              <a:t>dbEditorAndNavigator</a:t>
            </a:r>
            <a:r>
              <a:rPr lang="en-GB" sz="1800" dirty="0" smtClean="0"/>
              <a:t> in </a:t>
            </a:r>
            <a:r>
              <a:rPr lang="en-GB" sz="1800" dirty="0" err="1" smtClean="0"/>
              <a:t>fwInstallationUtils</a:t>
            </a:r>
            <a:r>
              <a:rPr lang="en-GB" sz="1800" dirty="0" smtClean="0"/>
              <a:t> component</a:t>
            </a:r>
          </a:p>
          <a:p>
            <a:pPr lvl="2"/>
            <a:r>
              <a:rPr lang="en-US" sz="1600" dirty="0" smtClean="0"/>
              <a:t>Improvements to the </a:t>
            </a:r>
            <a:r>
              <a:rPr lang="en-US" sz="1600" dirty="0" smtClean="0"/>
              <a:t>component</a:t>
            </a:r>
            <a:endParaRPr lang="en-US" sz="1600" dirty="0" smtClean="0"/>
          </a:p>
          <a:p>
            <a:pPr lvl="1"/>
            <a:r>
              <a:rPr lang="en-US" sz="1800" dirty="0" smtClean="0"/>
              <a:t>Redundancy </a:t>
            </a:r>
            <a:r>
              <a:rPr lang="en-US" sz="1800" dirty="0" smtClean="0"/>
              <a:t>task</a:t>
            </a:r>
            <a:endParaRPr lang="en-US" sz="1800" dirty="0"/>
          </a:p>
          <a:p>
            <a:r>
              <a:rPr lang="en-US" sz="2200" dirty="0" smtClean="0"/>
              <a:t>Analysis</a:t>
            </a:r>
          </a:p>
          <a:p>
            <a:pPr lvl="1"/>
            <a:r>
              <a:rPr lang="en-US" sz="1800" dirty="0" smtClean="0"/>
              <a:t>Theoretical top anti-top pair spin correlation in fully hadronic decay</a:t>
            </a:r>
          </a:p>
          <a:p>
            <a:pPr lvl="1"/>
            <a:r>
              <a:rPr lang="en-US" sz="1800" dirty="0" smtClean="0"/>
              <a:t>Production </a:t>
            </a:r>
            <a:r>
              <a:rPr lang="en-US" sz="1800" dirty="0" smtClean="0"/>
              <a:t>with data </a:t>
            </a:r>
            <a:endParaRPr lang="en-US" sz="1800" dirty="0" smtClean="0"/>
          </a:p>
          <a:p>
            <a:pPr lvl="1"/>
            <a:r>
              <a:rPr lang="en-US" sz="1800" dirty="0" smtClean="0"/>
              <a:t>Produced </a:t>
            </a:r>
            <a:r>
              <a:rPr lang="en-US" sz="1800" dirty="0" err="1" smtClean="0"/>
              <a:t>ntuple</a:t>
            </a:r>
            <a:r>
              <a:rPr lang="en-US" sz="1800" dirty="0" smtClean="0"/>
              <a:t> that has </a:t>
            </a:r>
            <a:r>
              <a:rPr lang="en-US" sz="1800" dirty="0" smtClean="0"/>
              <a:t>just 5 variables	</a:t>
            </a:r>
          </a:p>
          <a:p>
            <a:pPr lvl="2"/>
            <a:r>
              <a:rPr lang="en-US" sz="1600" dirty="0" smtClean="0"/>
              <a:t>Particle Id, Mass, P</a:t>
            </a:r>
            <a:r>
              <a:rPr lang="en-US" sz="1600" baseline="-25000" dirty="0" smtClean="0"/>
              <a:t>T</a:t>
            </a:r>
            <a:r>
              <a:rPr lang="en-US" sz="1600" dirty="0" smtClean="0"/>
              <a:t>, phi, eta</a:t>
            </a:r>
          </a:p>
          <a:p>
            <a:pPr lvl="2"/>
            <a:r>
              <a:rPr lang="en-US" sz="1600" dirty="0" smtClean="0"/>
              <a:t>By identifying the particle from the beginning and the whole top anti-top pair processes </a:t>
            </a:r>
            <a:r>
              <a:rPr lang="en-US" sz="1600" dirty="0" smtClean="0">
                <a:sym typeface="Wingdings" panose="05000000000000000000" pitchFamily="2" charset="2"/>
              </a:rPr>
              <a:t> see spin correlation from angular distributions</a:t>
            </a:r>
            <a:r>
              <a:rPr lang="en-US" sz="1600" dirty="0" smtClean="0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27/11/2018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2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Progress 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7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43183"/>
            <a:ext cx="8229600" cy="3685909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27/11/2018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3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 quark Mass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18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43183"/>
            <a:ext cx="8229600" cy="3685909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27/11/2018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4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 Mass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77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502656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Boost the </a:t>
                </a:r>
                <a:r>
                  <a:rPr lang="en-US" sz="2000" dirty="0" err="1" smtClean="0"/>
                  <a:t>ttbar</a:t>
                </a:r>
                <a:r>
                  <a:rPr lang="en-US" sz="2000" dirty="0" smtClean="0"/>
                  <a:t> system in the CM frame</a:t>
                </a:r>
              </a:p>
              <a:p>
                <a:pPr lvl="1"/>
                <a:r>
                  <a:rPr lang="en-US" sz="1600" dirty="0" smtClean="0"/>
                  <a:t>In this system in the CM frame the two quarks must have opposite directions</a:t>
                </a:r>
              </a:p>
              <a:p>
                <a:pPr lvl="1"/>
                <a:r>
                  <a:rPr lang="en-US" sz="1600" dirty="0" smtClean="0"/>
                  <a:t>I can check that by looking at </a:t>
                </a:r>
                <a:r>
                  <a:rPr lang="en-US" sz="1600" dirty="0" err="1" smtClean="0"/>
                  <a:t>Pseudorapidity</a:t>
                </a:r>
                <a:r>
                  <a:rPr lang="en-US" sz="1600" dirty="0" smtClean="0"/>
                  <a:t> in CM and lab frame</a:t>
                </a:r>
              </a:p>
              <a:p>
                <a:pPr lvl="1"/>
                <a:endParaRPr lang="en-US" sz="1600" dirty="0" smtClean="0"/>
              </a:p>
              <a:p>
                <a:r>
                  <a:rPr lang="en-US" sz="2000" dirty="0" smtClean="0"/>
                  <a:t>Boost in the top system for the W</a:t>
                </a:r>
                <a:r>
                  <a:rPr lang="en-US" sz="2000" baseline="30000" dirty="0" smtClean="0"/>
                  <a:t>+</a:t>
                </a:r>
                <a:r>
                  <a:rPr lang="en-US" sz="2000" dirty="0" smtClean="0"/>
                  <a:t> boson and b quark</a:t>
                </a:r>
              </a:p>
              <a:p>
                <a:endParaRPr lang="en-GB" sz="1600" dirty="0" smtClean="0"/>
              </a:p>
              <a:p>
                <a:r>
                  <a:rPr lang="en-US" sz="2000" dirty="0"/>
                  <a:t>Boost in the top system for the </a:t>
                </a:r>
                <a:r>
                  <a:rPr lang="en-US" sz="2000" dirty="0" smtClean="0"/>
                  <a:t>W</a:t>
                </a:r>
                <a:r>
                  <a:rPr lang="en-US" sz="2000" baseline="30000" dirty="0" smtClean="0"/>
                  <a:t>-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boson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2000" dirty="0" smtClean="0"/>
                  <a:t> quark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Check whether the sum of the 4-momentum of the W and b quark is the same with the 4-momentum of the top quark</a:t>
                </a:r>
              </a:p>
              <a:p>
                <a:pPr marL="109728" indent="0">
                  <a:buNone/>
                </a:pPr>
                <a:endParaRPr lang="en-GB" sz="1600" dirty="0"/>
              </a:p>
              <a:p>
                <a:endParaRPr lang="en-US" sz="2000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5026563"/>
              </a:xfrm>
              <a:blipFill>
                <a:blip r:embed="rId2"/>
                <a:stretch>
                  <a:fillRect t="-7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27/11/2018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5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138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27/11/2018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6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US" sz="2500" dirty="0" err="1" smtClean="0"/>
              <a:t>Pseudorapidity</a:t>
            </a:r>
            <a:r>
              <a:rPr lang="en-US" sz="2500" dirty="0" smtClean="0"/>
              <a:t> of </a:t>
            </a:r>
            <a:r>
              <a:rPr lang="en-US" sz="2500" dirty="0" err="1" smtClean="0"/>
              <a:t>ttbar</a:t>
            </a:r>
            <a:r>
              <a:rPr lang="en-US" sz="2500" dirty="0" smtClean="0"/>
              <a:t> in </a:t>
            </a:r>
            <a:r>
              <a:rPr lang="en-US" sz="2500" dirty="0" err="1" smtClean="0"/>
              <a:t>ttbar</a:t>
            </a:r>
            <a:r>
              <a:rPr lang="en-US" sz="2500" dirty="0" smtClean="0"/>
              <a:t> CM frame</a:t>
            </a:r>
            <a:endParaRPr lang="en-GB" sz="25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2" y="1109142"/>
            <a:ext cx="7651580" cy="4882356"/>
          </a:xfrm>
        </p:spPr>
      </p:pic>
    </p:spTree>
    <p:extLst>
      <p:ext uri="{BB962C8B-B14F-4D97-AF65-F5344CB8AC3E}">
        <p14:creationId xmlns:p14="http://schemas.microsoft.com/office/powerpoint/2010/main" val="183091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27/11/2018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7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US" sz="2500" dirty="0" err="1" smtClean="0"/>
              <a:t>Pseudorapidity</a:t>
            </a:r>
            <a:r>
              <a:rPr lang="en-US" sz="2500" dirty="0" smtClean="0"/>
              <a:t> of W</a:t>
            </a:r>
            <a:r>
              <a:rPr lang="en-US" sz="2500" baseline="30000" dirty="0" smtClean="0"/>
              <a:t>+</a:t>
            </a:r>
            <a:r>
              <a:rPr lang="en-US" sz="2500" dirty="0" smtClean="0"/>
              <a:t>, b in top CM frame</a:t>
            </a:r>
            <a:endParaRPr lang="en-GB" sz="25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78" y="1481138"/>
            <a:ext cx="7093043" cy="4525962"/>
          </a:xfrm>
        </p:spPr>
      </p:pic>
    </p:spTree>
    <p:extLst>
      <p:ext uri="{BB962C8B-B14F-4D97-AF65-F5344CB8AC3E}">
        <p14:creationId xmlns:p14="http://schemas.microsoft.com/office/powerpoint/2010/main" val="19845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27/11/2018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8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US" sz="2500" dirty="0" err="1" smtClean="0"/>
              <a:t>Pseudorapidity</a:t>
            </a:r>
            <a:r>
              <a:rPr lang="en-US" sz="2500" dirty="0" smtClean="0"/>
              <a:t> of W</a:t>
            </a:r>
            <a:r>
              <a:rPr lang="en-US" sz="2500" baseline="30000" dirty="0" smtClean="0"/>
              <a:t>-</a:t>
            </a:r>
            <a:r>
              <a:rPr lang="en-US" sz="2500" dirty="0" smtClean="0"/>
              <a:t>, </a:t>
            </a:r>
            <a:r>
              <a:rPr lang="en-US" sz="2500" dirty="0" err="1" smtClean="0"/>
              <a:t>bbar</a:t>
            </a:r>
            <a:r>
              <a:rPr lang="en-US" sz="2500" dirty="0" smtClean="0"/>
              <a:t> in </a:t>
            </a:r>
            <a:r>
              <a:rPr lang="en-US" sz="2500" dirty="0" err="1" smtClean="0"/>
              <a:t>tbar</a:t>
            </a:r>
            <a:r>
              <a:rPr lang="en-US" sz="2500" dirty="0" smtClean="0"/>
              <a:t> CM frame</a:t>
            </a:r>
            <a:endParaRPr lang="en-GB" sz="25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78" y="1481138"/>
            <a:ext cx="7093043" cy="4525962"/>
          </a:xfrm>
        </p:spPr>
      </p:pic>
    </p:spTree>
    <p:extLst>
      <p:ext uri="{BB962C8B-B14F-4D97-AF65-F5344CB8AC3E}">
        <p14:creationId xmlns:p14="http://schemas.microsoft.com/office/powerpoint/2010/main" val="17740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27/11/2018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9</a:t>
            </a:fld>
            <a:endParaRPr lang="el-GR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071" y="3289077"/>
            <a:ext cx="4691582" cy="2588428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89078"/>
            <a:ext cx="4499992" cy="25884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071" y="589252"/>
            <a:ext cx="4763929" cy="24979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2" y="692696"/>
            <a:ext cx="4454509" cy="229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10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1108</TotalTime>
  <Words>174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Cambria Math</vt:lpstr>
      <vt:lpstr>Lucida Sans Unicode</vt:lpstr>
      <vt:lpstr>Verdana</vt:lpstr>
      <vt:lpstr>Wingdings</vt:lpstr>
      <vt:lpstr>Wingdings 2</vt:lpstr>
      <vt:lpstr>Wingdings 3</vt:lpstr>
      <vt:lpstr>Concourse</vt:lpstr>
      <vt:lpstr>HEP Weekly Report</vt:lpstr>
      <vt:lpstr>Progress Report</vt:lpstr>
      <vt:lpstr>Top quark Mass</vt:lpstr>
      <vt:lpstr>W Mass</vt:lpstr>
      <vt:lpstr>Tasks</vt:lpstr>
      <vt:lpstr>Pseudorapidity of ttbar in ttbar CM frame</vt:lpstr>
      <vt:lpstr>Pseudorapidity of W+, b in top CM frame</vt:lpstr>
      <vt:lpstr>Pseudorapidity of W-, bbar in tbar CM frame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 Meeting</dc:title>
  <dc:creator>George</dc:creator>
  <cp:lastModifiedBy>Georgios Bakas</cp:lastModifiedBy>
  <cp:revision>405</cp:revision>
  <dcterms:created xsi:type="dcterms:W3CDTF">2016-12-20T21:43:44Z</dcterms:created>
  <dcterms:modified xsi:type="dcterms:W3CDTF">2018-11-26T17:18:47Z</dcterms:modified>
</cp:coreProperties>
</file>