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12" autoAdjust="0"/>
  </p:normalViewPr>
  <p:slideViewPr>
    <p:cSldViewPr>
      <p:cViewPr varScale="1">
        <p:scale>
          <a:sx n="119" d="100"/>
          <a:sy n="119" d="100"/>
        </p:scale>
        <p:origin x="13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27/2/2018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28/2/2018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28/2/2018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28/2/2018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28/2/2018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28/2/2018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28/2/2018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28/2/2018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28/2/2018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28/2/2018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28/2/2018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28/2/2018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28/2/2018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DCS</a:t>
            </a:r>
          </a:p>
          <a:p>
            <a:pPr lvl="1"/>
            <a:r>
              <a:rPr lang="en-US" sz="2000" dirty="0" smtClean="0"/>
              <a:t>Trying to configure/understand the DIM/DIP communications </a:t>
            </a:r>
          </a:p>
          <a:p>
            <a:pPr lvl="2"/>
            <a:r>
              <a:rPr lang="en-US" sz="2000" dirty="0" smtClean="0"/>
              <a:t>DIM = Distributed Information Management</a:t>
            </a:r>
          </a:p>
          <a:p>
            <a:pPr lvl="2"/>
            <a:r>
              <a:rPr lang="en-US" sz="2000" dirty="0" smtClean="0"/>
              <a:t>DIP = Data Interchange Protocol based on DIM</a:t>
            </a:r>
          </a:p>
          <a:p>
            <a:r>
              <a:rPr lang="en-US" sz="2000" dirty="0" smtClean="0"/>
              <a:t>Analysis</a:t>
            </a:r>
          </a:p>
          <a:p>
            <a:pPr lvl="1"/>
            <a:r>
              <a:rPr lang="en-US" sz="2000" dirty="0" smtClean="0"/>
              <a:t>Trigger or help with the 2016 data paper</a:t>
            </a:r>
          </a:p>
          <a:p>
            <a:pPr lvl="1"/>
            <a:endParaRPr lang="en-US" sz="2000" dirty="0" smtClean="0"/>
          </a:p>
          <a:p>
            <a:r>
              <a:rPr lang="en-US" sz="2000" dirty="0" err="1" smtClean="0"/>
              <a:t>ArdEnvino</a:t>
            </a:r>
            <a:endParaRPr lang="en-US" sz="2000" dirty="0" smtClean="0"/>
          </a:p>
          <a:p>
            <a:pPr lvl="1"/>
            <a:r>
              <a:rPr lang="en-US" sz="2000" dirty="0" smtClean="0"/>
              <a:t>Assemble tools that are needed for the prototype board</a:t>
            </a:r>
          </a:p>
          <a:p>
            <a:pPr lvl="1"/>
            <a:r>
              <a:rPr lang="en-US" sz="2000" dirty="0" smtClean="0"/>
              <a:t>Meeting with Florian on Tuesday to check the final consistency of the new PCB</a:t>
            </a:r>
            <a:endParaRPr lang="en-GB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28/2/2018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33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873</TotalTime>
  <Words>71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Lucida Sans Unicode</vt:lpstr>
      <vt:lpstr>Verdana</vt:lpstr>
      <vt:lpstr>Wingdings 2</vt:lpstr>
      <vt:lpstr>Wingdings 3</vt:lpstr>
      <vt:lpstr>Concourse</vt:lpstr>
      <vt:lpstr>HEP Weekly Report</vt:lpstr>
      <vt:lpstr>Progress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315</cp:revision>
  <dcterms:created xsi:type="dcterms:W3CDTF">2016-12-20T21:43:44Z</dcterms:created>
  <dcterms:modified xsi:type="dcterms:W3CDTF">2018-02-27T15:48:40Z</dcterms:modified>
</cp:coreProperties>
</file>