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60" r:id="rId4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Bakas" initials="GB" lastIdx="1" clrIdx="0">
    <p:extLst>
      <p:ext uri="{19B8F6BF-5375-455C-9EA6-DF929625EA0E}">
        <p15:presenceInfo xmlns:p15="http://schemas.microsoft.com/office/powerpoint/2012/main" userId="515551aef1dae7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612" autoAdjust="0"/>
  </p:normalViewPr>
  <p:slideViewPr>
    <p:cSldViewPr>
      <p:cViewPr varScale="1">
        <p:scale>
          <a:sx n="119" d="100"/>
          <a:sy n="119" d="100"/>
        </p:scale>
        <p:origin x="137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639-74E7-492A-BF02-4AE0614909F3}" type="datetimeFigureOut">
              <a:rPr lang="el-GR" smtClean="0"/>
              <a:t>28/1/2019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617FA-DA2C-4790-B133-96C14D7F325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1182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29/1/2018</a:t>
            </a:r>
            <a:endParaRPr lang="el-G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29/1/2018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29/1/2018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29/1/2018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29/1/2018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29/1/2018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29/1/2018</a:t>
            </a:r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29/1/2018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29/1/2018</a:t>
            </a:r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US" smtClean="0"/>
              <a:t>29/1/2018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29/1/2018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29/1/2018</a:t>
            </a:r>
            <a:endParaRPr lang="el-G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HEP Weekly Report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  <a:p>
            <a:pPr algn="ctr"/>
            <a:r>
              <a:rPr lang="en-US" dirty="0"/>
              <a:t>NTUA</a:t>
            </a:r>
            <a:endParaRPr lang="el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29/1/2018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35D1-CCA1-407D-BDDB-1621714CF578}" type="slidenum">
              <a:rPr lang="el-GR" smtClean="0"/>
              <a:t>1</a:t>
            </a:fld>
            <a:endParaRPr lang="el-GR"/>
          </a:p>
        </p:txBody>
      </p:sp>
      <p:pic>
        <p:nvPicPr>
          <p:cNvPr id="4098" name="Picture 2" descr="Αποτέλεσμα εικόνας για ntu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136" y="111557"/>
            <a:ext cx="1436203" cy="137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968"/>
            <a:ext cx="1344704" cy="120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2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882547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/>
              <a:t>DCS</a:t>
            </a:r>
            <a:endParaRPr lang="en-US" sz="2200" dirty="0" smtClean="0"/>
          </a:p>
          <a:p>
            <a:pPr lvl="1"/>
            <a:r>
              <a:rPr lang="en-US" sz="1800" dirty="0" err="1" smtClean="0"/>
              <a:t>CMSfwAlertSystem</a:t>
            </a:r>
            <a:r>
              <a:rPr lang="en-US" sz="1800" dirty="0" smtClean="0"/>
              <a:t> </a:t>
            </a:r>
          </a:p>
          <a:p>
            <a:pPr lvl="2"/>
            <a:r>
              <a:rPr lang="en-US" sz="1600" dirty="0" smtClean="0"/>
              <a:t>When a user installs this component</a:t>
            </a:r>
            <a:r>
              <a:rPr lang="en-US" sz="1600" dirty="0" smtClean="0">
                <a:sym typeface="Wingdings" panose="05000000000000000000" pitchFamily="2" charset="2"/>
              </a:rPr>
              <a:t> problem is that maybe notifications will be sent</a:t>
            </a:r>
          </a:p>
          <a:p>
            <a:pPr lvl="2"/>
            <a:r>
              <a:rPr lang="en-US" sz="1600" dirty="0" smtClean="0">
                <a:sym typeface="Wingdings" panose="05000000000000000000" pitchFamily="2" charset="2"/>
              </a:rPr>
              <a:t>Shut down notifications in non production systems</a:t>
            </a:r>
          </a:p>
          <a:p>
            <a:pPr lvl="2"/>
            <a:r>
              <a:rPr lang="en-US" sz="1600" dirty="0" smtClean="0">
                <a:sym typeface="Wingdings" panose="05000000000000000000" pitchFamily="2" charset="2"/>
              </a:rPr>
              <a:t>Main panel bug fixes and new implementations</a:t>
            </a:r>
          </a:p>
          <a:p>
            <a:pPr lvl="1"/>
            <a:r>
              <a:rPr lang="en-US" sz="1800" dirty="0" smtClean="0">
                <a:sym typeface="Wingdings" panose="05000000000000000000" pitchFamily="2" charset="2"/>
              </a:rPr>
              <a:t>Work on </a:t>
            </a:r>
            <a:r>
              <a:rPr lang="en-US" sz="1800" dirty="0" err="1" smtClean="0">
                <a:sym typeface="Wingdings" panose="05000000000000000000" pitchFamily="2" charset="2"/>
              </a:rPr>
              <a:t>fwInstallationUtils</a:t>
            </a:r>
            <a:r>
              <a:rPr lang="en-US" sz="1800" dirty="0" smtClean="0">
                <a:sym typeface="Wingdings" panose="05000000000000000000" pitchFamily="2" charset="2"/>
              </a:rPr>
              <a:t> component</a:t>
            </a:r>
          </a:p>
          <a:p>
            <a:pPr lvl="2"/>
            <a:r>
              <a:rPr lang="en-US" sz="1600" dirty="0" err="1" smtClean="0">
                <a:sym typeface="Wingdings" panose="05000000000000000000" pitchFamily="2" charset="2"/>
              </a:rPr>
              <a:t>DbEditor</a:t>
            </a:r>
            <a:r>
              <a:rPr lang="en-US" sz="1600" dirty="0" smtClean="0">
                <a:sym typeface="Wingdings" panose="05000000000000000000" pitchFamily="2" charset="2"/>
              </a:rPr>
              <a:t> and Navigator tool: allows the installation of projects to hosts using the installation </a:t>
            </a:r>
            <a:r>
              <a:rPr lang="en-US" sz="1600" dirty="0" err="1" smtClean="0">
                <a:sym typeface="Wingdings" panose="05000000000000000000" pitchFamily="2" charset="2"/>
              </a:rPr>
              <a:t>db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endParaRPr lang="en-US" sz="1600" dirty="0" smtClean="0">
              <a:sym typeface="Wingdings" panose="05000000000000000000" pitchFamily="2" charset="2"/>
            </a:endParaRPr>
          </a:p>
          <a:p>
            <a:pPr lvl="2"/>
            <a:r>
              <a:rPr lang="en-US" sz="1600" dirty="0" smtClean="0">
                <a:sym typeface="Wingdings" panose="05000000000000000000" pitchFamily="2" charset="2"/>
              </a:rPr>
              <a:t>Changes/fixes in the panels</a:t>
            </a:r>
          </a:p>
          <a:p>
            <a:pPr lvl="1"/>
            <a:r>
              <a:rPr lang="en-US" sz="1800" dirty="0" smtClean="0">
                <a:sym typeface="Wingdings" panose="05000000000000000000" pitchFamily="2" charset="2"/>
              </a:rPr>
              <a:t>DCS FSM main panel at Shifter’s screen</a:t>
            </a:r>
          </a:p>
          <a:p>
            <a:pPr lvl="2"/>
            <a:r>
              <a:rPr lang="en-US" sz="1600" dirty="0" smtClean="0">
                <a:sym typeface="Wingdings" panose="05000000000000000000" pitchFamily="2" charset="2"/>
              </a:rPr>
              <a:t>FSM at P5 is operated by the shifter</a:t>
            </a:r>
          </a:p>
          <a:p>
            <a:pPr lvl="2"/>
            <a:r>
              <a:rPr lang="en-US" sz="1600" dirty="0" smtClean="0">
                <a:sym typeface="Wingdings" panose="05000000000000000000" pitchFamily="2" charset="2"/>
              </a:rPr>
              <a:t>Shifter’s credentials are read from a Card Reader</a:t>
            </a:r>
          </a:p>
          <a:p>
            <a:pPr lvl="2"/>
            <a:r>
              <a:rPr lang="en-US" sz="1600" dirty="0" smtClean="0">
                <a:sym typeface="Wingdings" panose="05000000000000000000" pitchFamily="2" charset="2"/>
              </a:rPr>
              <a:t>Sometimes shifters do not place their card correctly several emails that the FSM has no owner </a:t>
            </a:r>
            <a:r>
              <a:rPr lang="en-US" sz="1600" dirty="0" err="1" smtClean="0">
                <a:sym typeface="Wingdings" panose="05000000000000000000" pitchFamily="2" charset="2"/>
              </a:rPr>
              <a:t>etc</a:t>
            </a:r>
            <a:endParaRPr lang="en-US" sz="1600" dirty="0" smtClean="0">
              <a:sym typeface="Wingdings" panose="05000000000000000000" pitchFamily="2" charset="2"/>
            </a:endParaRPr>
          </a:p>
          <a:p>
            <a:pPr lvl="2"/>
            <a:r>
              <a:rPr lang="en-US" sz="1600" dirty="0" smtClean="0">
                <a:sym typeface="Wingdings" panose="05000000000000000000" pitchFamily="2" charset="2"/>
              </a:rPr>
              <a:t>Goal is to build a panel instructing the shifters how to correctly place their card</a:t>
            </a:r>
          </a:p>
          <a:p>
            <a:pPr lvl="2"/>
            <a:endParaRPr lang="en-US" sz="1600" dirty="0">
              <a:sym typeface="Wingdings" panose="05000000000000000000" pitchFamily="2" charset="2"/>
            </a:endParaRPr>
          </a:p>
          <a:p>
            <a:pPr marL="630936" lvl="2" indent="0">
              <a:buNone/>
            </a:pPr>
            <a:endParaRPr lang="en-US" sz="1600" dirty="0" smtClean="0">
              <a:sym typeface="Wingdings" panose="05000000000000000000" pitchFamily="2" charset="2"/>
            </a:endParaRPr>
          </a:p>
          <a:p>
            <a:pPr marL="630936" lvl="2" indent="0">
              <a:buNone/>
            </a:pPr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29/1/2018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2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Progress Report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73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882547"/>
          </a:xfrm>
        </p:spPr>
        <p:txBody>
          <a:bodyPr>
            <a:normAutofit/>
          </a:bodyPr>
          <a:lstStyle/>
          <a:p>
            <a:r>
              <a:rPr lang="en-US" sz="2200" dirty="0" err="1" smtClean="0"/>
              <a:t>ArdEnvino</a:t>
            </a:r>
            <a:endParaRPr lang="en-US" sz="2200" dirty="0" smtClean="0"/>
          </a:p>
          <a:p>
            <a:pPr lvl="1"/>
            <a:r>
              <a:rPr lang="en-US" sz="1800" dirty="0" smtClean="0"/>
              <a:t>Finished with Tutorials</a:t>
            </a:r>
          </a:p>
          <a:p>
            <a:pPr lvl="1"/>
            <a:r>
              <a:rPr lang="en-US" sz="1800" dirty="0" smtClean="0"/>
              <a:t>Sketch on how will the box be</a:t>
            </a:r>
          </a:p>
          <a:p>
            <a:pPr lvl="1"/>
            <a:r>
              <a:rPr lang="en-US" sz="1800" dirty="0" smtClean="0"/>
              <a:t>Start to build it in Fusion 360</a:t>
            </a:r>
          </a:p>
          <a:p>
            <a:pPr lvl="1"/>
            <a:endParaRPr lang="en-US" sz="1800" dirty="0"/>
          </a:p>
          <a:p>
            <a:r>
              <a:rPr lang="en-US" sz="2200" dirty="0" smtClean="0"/>
              <a:t>Analysis</a:t>
            </a:r>
          </a:p>
          <a:p>
            <a:pPr lvl="1"/>
            <a:r>
              <a:rPr lang="en-US" sz="1800" dirty="0" smtClean="0"/>
              <a:t>No progress on MC without spin correlation yet</a:t>
            </a:r>
            <a:r>
              <a:rPr lang="en-US" sz="1800" dirty="0" smtClean="0"/>
              <a:t> </a:t>
            </a:r>
            <a:endParaRPr lang="en-US" sz="1600" dirty="0">
              <a:sym typeface="Wingdings" panose="05000000000000000000" pitchFamily="2" charset="2"/>
            </a:endParaRPr>
          </a:p>
          <a:p>
            <a:pPr marL="630936" lvl="2" indent="0">
              <a:buNone/>
            </a:pPr>
            <a:endParaRPr lang="en-US" sz="1600" dirty="0" smtClean="0">
              <a:sym typeface="Wingdings" panose="05000000000000000000" pitchFamily="2" charset="2"/>
            </a:endParaRPr>
          </a:p>
          <a:p>
            <a:pPr marL="630936" lvl="2" indent="0">
              <a:buNone/>
            </a:pPr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29/1/2018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3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Progress Report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628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1232</TotalTime>
  <Words>163</Words>
  <Application>Microsoft Office PowerPoint</Application>
  <PresentationFormat>On-screen Show (4:3)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Calibri</vt:lpstr>
      <vt:lpstr>Lucida Sans Unicode</vt:lpstr>
      <vt:lpstr>Verdana</vt:lpstr>
      <vt:lpstr>Wingdings</vt:lpstr>
      <vt:lpstr>Wingdings 2</vt:lpstr>
      <vt:lpstr>Wingdings 3</vt:lpstr>
      <vt:lpstr>Concourse</vt:lpstr>
      <vt:lpstr>HEP Weekly Report</vt:lpstr>
      <vt:lpstr>Progress Report</vt:lpstr>
      <vt:lpstr>Progress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HEP Meeting</dc:title>
  <dc:creator>George</dc:creator>
  <cp:lastModifiedBy>Georgios Bakas</cp:lastModifiedBy>
  <cp:revision>397</cp:revision>
  <dcterms:created xsi:type="dcterms:W3CDTF">2016-12-20T21:43:44Z</dcterms:created>
  <dcterms:modified xsi:type="dcterms:W3CDTF">2019-01-28T17:00:33Z</dcterms:modified>
</cp:coreProperties>
</file>