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2" autoAdjust="0"/>
  </p:normalViewPr>
  <p:slideViewPr>
    <p:cSldViewPr>
      <p:cViewPr varScale="1">
        <p:scale>
          <a:sx n="104" d="100"/>
          <a:sy n="104" d="100"/>
        </p:scale>
        <p:origin x="18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3/12/2018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4/12/2018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4/12/2018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4/12/2018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4/12/2018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DCS</a:t>
            </a:r>
            <a:endParaRPr lang="en-US" sz="1400" dirty="0">
              <a:sym typeface="Wingdings" panose="05000000000000000000" pitchFamily="2" charset="2"/>
            </a:endParaRPr>
          </a:p>
          <a:p>
            <a:pPr lvl="1"/>
            <a:r>
              <a:rPr lang="en-US" sz="1800" dirty="0" smtClean="0"/>
              <a:t>Redundancy </a:t>
            </a:r>
            <a:r>
              <a:rPr lang="en-US" sz="1800" dirty="0" smtClean="0"/>
              <a:t>task</a:t>
            </a:r>
            <a:endParaRPr lang="en-US" sz="1800" dirty="0"/>
          </a:p>
          <a:p>
            <a:r>
              <a:rPr lang="en-US" sz="2200" dirty="0" smtClean="0"/>
              <a:t>Analysis</a:t>
            </a:r>
          </a:p>
          <a:p>
            <a:pPr lvl="1"/>
            <a:r>
              <a:rPr lang="en-US" sz="1800" dirty="0" smtClean="0"/>
              <a:t>Theoretical top anti-top pair spin correlation in fully hadronic decay</a:t>
            </a:r>
          </a:p>
          <a:p>
            <a:pPr lvl="1"/>
            <a:r>
              <a:rPr lang="en-US" sz="1800" dirty="0" smtClean="0"/>
              <a:t>Produced </a:t>
            </a:r>
            <a:r>
              <a:rPr lang="en-US" sz="1800" dirty="0" err="1" smtClean="0"/>
              <a:t>ntuple</a:t>
            </a:r>
            <a:r>
              <a:rPr lang="en-US" sz="1800" dirty="0" smtClean="0"/>
              <a:t> that has just 5 variables	</a:t>
            </a:r>
          </a:p>
          <a:p>
            <a:pPr lvl="2"/>
            <a:r>
              <a:rPr lang="en-US" sz="1600" dirty="0" smtClean="0"/>
              <a:t>Particle Id, Mass, 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, phi, </a:t>
            </a:r>
            <a:r>
              <a:rPr lang="en-US" sz="1600" dirty="0" smtClean="0"/>
              <a:t>eta</a:t>
            </a:r>
            <a:endParaRPr lang="en-US" sz="1600" dirty="0"/>
          </a:p>
          <a:p>
            <a:pPr lvl="1"/>
            <a:r>
              <a:rPr lang="en-US" sz="1800" dirty="0" smtClean="0"/>
              <a:t>Started plotting histograms with angular distributions for </a:t>
            </a:r>
            <a:r>
              <a:rPr lang="en-US" sz="1800" dirty="0" err="1" smtClean="0"/>
              <a:t>dileptoni</a:t>
            </a:r>
            <a:r>
              <a:rPr lang="en-US" sz="1800" dirty="0" err="1" smtClean="0"/>
              <a:t>c</a:t>
            </a:r>
            <a:r>
              <a:rPr lang="en-US" sz="1800" dirty="0" smtClean="0"/>
              <a:t>, </a:t>
            </a:r>
            <a:r>
              <a:rPr lang="en-US" sz="1800" dirty="0" err="1" smtClean="0"/>
              <a:t>semileptonic</a:t>
            </a:r>
            <a:r>
              <a:rPr lang="en-US" sz="1800" dirty="0" smtClean="0"/>
              <a:t> final states of the </a:t>
            </a:r>
            <a:r>
              <a:rPr lang="en-US" sz="1800" dirty="0" err="1" smtClean="0"/>
              <a:t>ttbar</a:t>
            </a:r>
            <a:r>
              <a:rPr lang="en-US" sz="1800" dirty="0" smtClean="0"/>
              <a:t> decay</a:t>
            </a:r>
          </a:p>
          <a:p>
            <a:pPr lvl="2"/>
            <a:r>
              <a:rPr lang="en-US" sz="1600" dirty="0" err="1" smtClean="0"/>
              <a:t>Δφ</a:t>
            </a:r>
            <a:r>
              <a:rPr lang="en-US" sz="1600" dirty="0"/>
              <a:t> </a:t>
            </a:r>
            <a:r>
              <a:rPr lang="en-US" sz="1600" dirty="0" smtClean="0"/>
              <a:t>distributions in Lab frame for </a:t>
            </a:r>
            <a:r>
              <a:rPr lang="en-US" sz="1600" dirty="0" err="1" smtClean="0"/>
              <a:t>dileptonic</a:t>
            </a:r>
            <a:endParaRPr lang="en-US" sz="1600" dirty="0" smtClean="0"/>
          </a:p>
          <a:p>
            <a:pPr lvl="2"/>
            <a:r>
              <a:rPr lang="en-US" sz="1600" dirty="0" smtClean="0"/>
              <a:t>Distribution of cos(</a:t>
            </a:r>
            <a:r>
              <a:rPr lang="en-US" sz="1600" dirty="0" err="1" smtClean="0"/>
              <a:t>theta</a:t>
            </a:r>
            <a:r>
              <a:rPr lang="en-US" sz="1600" baseline="-25000" dirty="0" err="1" smtClean="0"/>
              <a:t>helicity</a:t>
            </a:r>
            <a:r>
              <a:rPr lang="en-US" sz="1600" baseline="30000" dirty="0" err="1" smtClean="0"/>
              <a:t>l</a:t>
            </a:r>
            <a:r>
              <a:rPr lang="en-US" sz="1600" baseline="30000" dirty="0" smtClean="0"/>
              <a:t>+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)cos(</a:t>
            </a:r>
            <a:r>
              <a:rPr lang="en-US" sz="1600" dirty="0" err="1" smtClean="0"/>
              <a:t>theta</a:t>
            </a:r>
            <a:r>
              <a:rPr lang="en-US" sz="1600" baseline="-25000" dirty="0" err="1" smtClean="0"/>
              <a:t>helicity</a:t>
            </a:r>
            <a:r>
              <a:rPr lang="en-US" sz="1600" baseline="30000" dirty="0" err="1" smtClean="0"/>
              <a:t>l</a:t>
            </a:r>
            <a:r>
              <a:rPr lang="en-US" sz="1600" baseline="30000" dirty="0" smtClean="0"/>
              <a:t>-</a:t>
            </a:r>
            <a:r>
              <a:rPr lang="en-US" sz="1600" dirty="0" smtClean="0"/>
              <a:t>)  where the helicity angle is the angle between the lepton and the top quark in the W rest frame</a:t>
            </a:r>
          </a:p>
          <a:p>
            <a:pPr lvl="2"/>
            <a:r>
              <a:rPr lang="en-US" sz="1600" dirty="0" smtClean="0"/>
              <a:t>Distribution of cos(theta) where theta is the angle of the two leptons in the </a:t>
            </a:r>
            <a:r>
              <a:rPr lang="en-US" sz="1600" dirty="0" err="1" smtClean="0"/>
              <a:t>ttbar</a:t>
            </a:r>
            <a:r>
              <a:rPr lang="en-US" sz="1600" dirty="0" smtClean="0"/>
              <a:t> Rest frame</a:t>
            </a:r>
            <a:r>
              <a:rPr lang="en-US" sz="1600" dirty="0"/>
              <a:t> </a:t>
            </a:r>
            <a:r>
              <a:rPr lang="en-US" sz="1600" dirty="0" smtClean="0"/>
              <a:t>for the </a:t>
            </a:r>
            <a:r>
              <a:rPr lang="en-US" sz="1600" dirty="0" err="1" smtClean="0"/>
              <a:t>semileptonic</a:t>
            </a:r>
            <a:r>
              <a:rPr lang="en-US" sz="1600" dirty="0" smtClean="0"/>
              <a:t> decay</a:t>
            </a:r>
          </a:p>
          <a:p>
            <a:pPr lvl="2"/>
            <a:r>
              <a:rPr lang="en-US" sz="1600" dirty="0" smtClean="0"/>
              <a:t>Ongoing making a presentation with all the produced histograms for different angular distributions</a:t>
            </a:r>
            <a:endParaRPr lang="en-US" sz="1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1118</TotalTime>
  <Words>39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409</cp:revision>
  <dcterms:created xsi:type="dcterms:W3CDTF">2016-12-20T21:43:44Z</dcterms:created>
  <dcterms:modified xsi:type="dcterms:W3CDTF">2018-12-03T21:41:10Z</dcterms:modified>
</cp:coreProperties>
</file>