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104" d="100"/>
          <a:sy n="104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5/11/2018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DCS</a:t>
            </a: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GB" sz="1800" dirty="0" err="1" smtClean="0"/>
              <a:t>dbEditorAndNavigator</a:t>
            </a:r>
            <a:r>
              <a:rPr lang="en-GB" sz="1800" dirty="0" smtClean="0"/>
              <a:t> in </a:t>
            </a:r>
            <a:r>
              <a:rPr lang="en-GB" sz="1800" dirty="0" err="1" smtClean="0"/>
              <a:t>fwInstallationUtils</a:t>
            </a:r>
            <a:r>
              <a:rPr lang="en-GB" sz="1800" dirty="0" smtClean="0"/>
              <a:t> component</a:t>
            </a:r>
          </a:p>
          <a:p>
            <a:pPr lvl="2"/>
            <a:r>
              <a:rPr lang="en-US" sz="1600" dirty="0" smtClean="0"/>
              <a:t>Bug fixes</a:t>
            </a:r>
          </a:p>
          <a:p>
            <a:pPr lvl="1"/>
            <a:r>
              <a:rPr lang="en-US" sz="1800" dirty="0" smtClean="0"/>
              <a:t>Redundancy task</a:t>
            </a:r>
            <a:endParaRPr lang="en-US" sz="1800" dirty="0"/>
          </a:p>
          <a:p>
            <a:r>
              <a:rPr lang="en-US" sz="2200" dirty="0" err="1" smtClean="0"/>
              <a:t>ArdEnvino</a:t>
            </a:r>
            <a:endParaRPr lang="en-US" sz="2200" dirty="0" smtClean="0"/>
          </a:p>
          <a:p>
            <a:pPr lvl="1"/>
            <a:r>
              <a:rPr lang="en-US" sz="1800" dirty="0" smtClean="0"/>
              <a:t>Made changes to the board</a:t>
            </a:r>
          </a:p>
          <a:p>
            <a:pPr lvl="1"/>
            <a:r>
              <a:rPr lang="en-US" sz="1800" dirty="0" smtClean="0"/>
              <a:t>Will check with Florian and proceed with new </a:t>
            </a:r>
            <a:r>
              <a:rPr lang="en-US" sz="1800" dirty="0" smtClean="0"/>
              <a:t>board</a:t>
            </a:r>
            <a:endParaRPr lang="en-US" sz="1800" dirty="0"/>
          </a:p>
          <a:p>
            <a:r>
              <a:rPr lang="en-US" sz="2200" dirty="0" smtClean="0"/>
              <a:t>HGCAL</a:t>
            </a:r>
          </a:p>
          <a:p>
            <a:pPr lvl="1"/>
            <a:r>
              <a:rPr lang="en-US" sz="1800" dirty="0" smtClean="0"/>
              <a:t>Test beam ended </a:t>
            </a:r>
            <a:r>
              <a:rPr lang="en-US" sz="1800" dirty="0" smtClean="0"/>
              <a:t>yesterday</a:t>
            </a:r>
          </a:p>
          <a:p>
            <a:r>
              <a:rPr lang="en-US" sz="2200" dirty="0" smtClean="0"/>
              <a:t>Analysis</a:t>
            </a:r>
          </a:p>
          <a:p>
            <a:pPr lvl="1"/>
            <a:r>
              <a:rPr lang="en-US" sz="1800" dirty="0" smtClean="0"/>
              <a:t>Theoretical top anti-top pair spin correlation in fully hadronic decay</a:t>
            </a:r>
          </a:p>
          <a:p>
            <a:pPr lvl="1"/>
            <a:r>
              <a:rPr lang="en-US" sz="1800" dirty="0" smtClean="0"/>
              <a:t>Finally </a:t>
            </a:r>
            <a:r>
              <a:rPr lang="en-US" sz="1800" smtClean="0"/>
              <a:t>production with data (how </a:t>
            </a:r>
            <a:r>
              <a:rPr lang="en-US" sz="1800" dirty="0" smtClean="0"/>
              <a:t>to use CMSSW, crab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Next </a:t>
            </a:r>
            <a:r>
              <a:rPr lang="en-US" sz="1800" dirty="0"/>
              <a:t>step is 2017 MC</a:t>
            </a:r>
            <a:endParaRPr lang="en-US" sz="1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1052</TotalTime>
  <Words>76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382</cp:revision>
  <dcterms:created xsi:type="dcterms:W3CDTF">2016-12-20T21:43:44Z</dcterms:created>
  <dcterms:modified xsi:type="dcterms:W3CDTF">2018-11-05T20:24:16Z</dcterms:modified>
</cp:coreProperties>
</file>