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5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3FC76-411E-494E-BBF7-54618820D3D9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251E9-812E-4854-B6DD-3E1C329A1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95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251E9-812E-4854-B6DD-3E1C329A13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4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7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5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32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EE14-4E4A-404A-9042-03A57386D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9440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en-US" sz="4500" dirty="0"/>
              <a:t>Status Report</a:t>
            </a:r>
            <a:br>
              <a:rPr lang="en-US" sz="4500" dirty="0"/>
            </a:br>
            <a:r>
              <a:rPr lang="en-US" sz="4500" dirty="0"/>
              <a:t>Efficiencies, Purities and MVA </a:t>
            </a:r>
            <a:r>
              <a:rPr lang="en-US" sz="4500" dirty="0" smtClean="0"/>
              <a:t>Scores</a:t>
            </a:r>
            <a:br>
              <a:rPr lang="en-US" sz="4500" dirty="0" smtClean="0"/>
            </a:br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>NTUA</a:t>
            </a:r>
            <a:endParaRPr lang="en-US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CCB6-C574-394D-939B-C4C863DEB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1822"/>
            <a:ext cx="9144000" cy="1655762"/>
          </a:xfrm>
        </p:spPr>
        <p:txBody>
          <a:bodyPr/>
          <a:lstStyle/>
          <a:p>
            <a:r>
              <a:rPr lang="en-US" dirty="0"/>
              <a:t>Giannis </a:t>
            </a:r>
            <a:r>
              <a:rPr lang="en-US" dirty="0" err="1"/>
              <a:t>Papakrivopoulos</a:t>
            </a:r>
            <a:endParaRPr lang="en-US" dirty="0"/>
          </a:p>
          <a:p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  <p:pic>
        <p:nvPicPr>
          <p:cNvPr id="6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884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7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20473-E79B-AC41-90FD-F22940DAB2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8000" y="75958"/>
            <a:ext cx="10515600" cy="723900"/>
          </a:xfrm>
        </p:spPr>
        <p:txBody>
          <a:bodyPr>
            <a:normAutofit/>
          </a:bodyPr>
          <a:lstStyle/>
          <a:p>
            <a:r>
              <a:rPr lang="en-US" sz="2800" dirty="0"/>
              <a:t>MVA Scores for bin 800-1200 GeV (scaled)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30272-7B40-3C4D-A2E3-59CCD0CB1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601" y="846295"/>
            <a:ext cx="4521399" cy="28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86F3E2-A3E5-6243-83C7-083514EC7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195" y="846295"/>
            <a:ext cx="4521399" cy="28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1D0B34-75EC-C546-808B-EDF2E442C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5" y="3769838"/>
            <a:ext cx="3956224" cy="252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515E98-7ECC-3B43-93B0-7A481B81A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949" y="3769838"/>
            <a:ext cx="3956224" cy="252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6570AC-4131-B140-BF74-E6F1583CE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6270" y="3769838"/>
            <a:ext cx="3956224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1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20473-E79B-AC41-90FD-F22940DAB2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6855" y="36879"/>
            <a:ext cx="10515600" cy="723900"/>
          </a:xfrm>
        </p:spPr>
        <p:txBody>
          <a:bodyPr>
            <a:normAutofit/>
          </a:bodyPr>
          <a:lstStyle/>
          <a:p>
            <a:r>
              <a:rPr lang="en-US" sz="2800" dirty="0"/>
              <a:t>MVA Scores for bin 1200-inf GeV (unscaled)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0FE79-0F0B-184D-A4BD-05E026168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62" y="869736"/>
            <a:ext cx="4521399" cy="28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928A97-DF5D-A042-9CB4-6CC2F6631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91507"/>
            <a:ext cx="4521399" cy="28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DCD58E-6F81-2D4F-A82A-D9E800EF2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93278"/>
            <a:ext cx="3956224" cy="252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3AA42F-2B5E-5E42-8BCC-60CA17E92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543" y="3771507"/>
            <a:ext cx="3956224" cy="252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195939-1550-F146-8665-3DB8DAE8C6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7736" y="3793278"/>
            <a:ext cx="3956224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8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20473-E79B-AC41-90FD-F22940DAB2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4893" y="83777"/>
            <a:ext cx="10515600" cy="723900"/>
          </a:xfrm>
        </p:spPr>
        <p:txBody>
          <a:bodyPr>
            <a:normAutofit/>
          </a:bodyPr>
          <a:lstStyle/>
          <a:p>
            <a:r>
              <a:rPr lang="en-US" sz="2800" dirty="0"/>
              <a:t>MVA Scores for bin 1200-inf GeV (scaled)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F157D-E3DF-7C48-A85E-254D3DD68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601" y="877135"/>
            <a:ext cx="4521399" cy="28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9FB657-3502-7946-8DA2-603B772CF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77135"/>
            <a:ext cx="4521399" cy="28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0B66AE-E4A9-E843-B45F-A11A7F34A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314" y="3757135"/>
            <a:ext cx="3956224" cy="252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04D231-AB79-0046-9F37-9713080A4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341" y="3757135"/>
            <a:ext cx="3956224" cy="252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C8D095-D3D7-AD41-B553-E24291F461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565" y="3757135"/>
            <a:ext cx="3956224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1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156676" y="281354"/>
            <a:ext cx="9737969" cy="525340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Questions</a:t>
            </a:r>
            <a:endParaRPr lang="en-GB" sz="30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242646" y="1172308"/>
            <a:ext cx="10628923" cy="500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875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1175" y="293928"/>
            <a:ext cx="10515600" cy="658813"/>
          </a:xfrm>
        </p:spPr>
        <p:txBody>
          <a:bodyPr>
            <a:normAutofit/>
          </a:bodyPr>
          <a:lstStyle/>
          <a:p>
            <a:r>
              <a:rPr lang="en-US" sz="3600" dirty="0"/>
              <a:t>Efficiency for BDT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06EFD2-EC90-F04E-A168-32EADA36BEE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524000"/>
            <a:ext cx="5768975" cy="367665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9EA609C-51AB-2B42-8B14-09633D8AC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4001"/>
            <a:ext cx="5715105" cy="367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1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8132"/>
          </a:xfrm>
        </p:spPr>
        <p:txBody>
          <a:bodyPr>
            <a:noAutofit/>
          </a:bodyPr>
          <a:lstStyle/>
          <a:p>
            <a:r>
              <a:rPr lang="en-US" sz="3600" dirty="0"/>
              <a:t>Purity for BDT and MLP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807340-FEF2-DC4C-9F7F-34A77A380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628" y="1612900"/>
            <a:ext cx="5702300" cy="36322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ACA32952-CBA1-2845-84A3-DD83CCB16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928" y="1612900"/>
            <a:ext cx="57023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5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F92A8-8EC2-BB46-A2D2-48EFDF0015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50462" y="282146"/>
            <a:ext cx="10515600" cy="865188"/>
          </a:xfrm>
        </p:spPr>
        <p:txBody>
          <a:bodyPr/>
          <a:lstStyle/>
          <a:p>
            <a:r>
              <a:rPr lang="en-US" dirty="0"/>
              <a:t>MVA scores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2EDAA-442B-1B40-8869-0E856DF0A2E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50462" y="1650878"/>
            <a:ext cx="10058400" cy="4022725"/>
          </a:xfrm>
        </p:spPr>
        <p:txBody>
          <a:bodyPr>
            <a:normAutofit/>
          </a:bodyPr>
          <a:lstStyle/>
          <a:p>
            <a:r>
              <a:rPr lang="en-US" dirty="0"/>
              <a:t>Each score for a specific bin</a:t>
            </a:r>
          </a:p>
          <a:p>
            <a:r>
              <a:rPr lang="en-US" dirty="0"/>
              <a:t>Bins: </a:t>
            </a:r>
          </a:p>
          <a:p>
            <a:pPr lvl="1"/>
            <a:r>
              <a:rPr lang="en-US" dirty="0" smtClean="0"/>
              <a:t>[400,600] </a:t>
            </a:r>
            <a:r>
              <a:rPr lang="en-US" dirty="0"/>
              <a:t>GeV</a:t>
            </a:r>
          </a:p>
          <a:p>
            <a:pPr lvl="1"/>
            <a:r>
              <a:rPr lang="en-US" dirty="0" smtClean="0"/>
              <a:t>[600,800] </a:t>
            </a:r>
            <a:r>
              <a:rPr lang="en-US" dirty="0"/>
              <a:t>GeV</a:t>
            </a:r>
          </a:p>
          <a:p>
            <a:pPr lvl="1"/>
            <a:r>
              <a:rPr lang="en-US" dirty="0"/>
              <a:t>[</a:t>
            </a:r>
            <a:r>
              <a:rPr lang="en-US" dirty="0" smtClean="0"/>
              <a:t>800,1200] </a:t>
            </a:r>
            <a:r>
              <a:rPr lang="en-US" dirty="0"/>
              <a:t>GeV</a:t>
            </a:r>
          </a:p>
          <a:p>
            <a:pPr lvl="1"/>
            <a:r>
              <a:rPr lang="en-US" dirty="0" smtClean="0"/>
              <a:t>[1200 –</a:t>
            </a:r>
            <a:r>
              <a:rPr lang="en-US" dirty="0" err="1" smtClean="0"/>
              <a:t>inf</a:t>
            </a:r>
            <a:r>
              <a:rPr lang="en-US" dirty="0" smtClean="0"/>
              <a:t>) </a:t>
            </a:r>
            <a:r>
              <a:rPr lang="en-US" dirty="0"/>
              <a:t>GeV</a:t>
            </a:r>
          </a:p>
          <a:p>
            <a:pPr lvl="1"/>
            <a:endParaRPr lang="en-US" dirty="0"/>
          </a:p>
          <a:p>
            <a:r>
              <a:rPr lang="en-US" dirty="0" smtClean="0"/>
              <a:t>Measured Variables:</a:t>
            </a:r>
            <a:endParaRPr lang="en-US" dirty="0"/>
          </a:p>
          <a:p>
            <a:pPr lvl="1"/>
            <a:r>
              <a:rPr lang="en-US" dirty="0"/>
              <a:t>JetMassSub0, </a:t>
            </a:r>
            <a:r>
              <a:rPr lang="en-US" dirty="0" smtClean="0"/>
              <a:t>JetMassSub1</a:t>
            </a:r>
            <a:endParaRPr lang="en-US" dirty="0"/>
          </a:p>
          <a:p>
            <a:pPr lvl="1"/>
            <a:r>
              <a:rPr lang="en-US" dirty="0"/>
              <a:t>Tau1</a:t>
            </a:r>
            <a:r>
              <a:rPr lang="en-US" dirty="0" smtClean="0"/>
              <a:t>, Tau2, Tau3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2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20473-E79B-AC41-90FD-F22940DAB2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34646" y="-28313"/>
            <a:ext cx="10515600" cy="723900"/>
          </a:xfrm>
        </p:spPr>
        <p:txBody>
          <a:bodyPr>
            <a:normAutofit/>
          </a:bodyPr>
          <a:lstStyle/>
          <a:p>
            <a:r>
              <a:rPr lang="en-US" sz="2800" dirty="0"/>
              <a:t>MVA Scores for bin 400-600 GeV (unscaled) </a:t>
            </a:r>
          </a:p>
        </p:txBody>
      </p:sp>
      <p:pic>
        <p:nvPicPr>
          <p:cNvPr id="11" name="Content Placeholder 17">
            <a:extLst>
              <a:ext uri="{FF2B5EF4-FFF2-40B4-BE49-F238E27FC236}">
                <a16:creationId xmlns:a16="http://schemas.microsoft.com/office/drawing/2014/main" id="{9DEBED58-2DC6-E74D-A17C-AF9F61C0B58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68462" y="815490"/>
            <a:ext cx="4427538" cy="2820988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96E4FC0-DAFE-8B40-B7BD-68451E7E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0" y="3744399"/>
            <a:ext cx="3960000" cy="25224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07893ED-18BE-F340-AF36-AEC542D3A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000" y="3748939"/>
            <a:ext cx="3960000" cy="252240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2EF3149-7413-1845-A66F-783D68BEA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4000" y="3742596"/>
            <a:ext cx="3960000" cy="25224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E41F16-82FD-C243-A201-D1FA613387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0093" y="849762"/>
            <a:ext cx="4428000" cy="282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6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20473-E79B-AC41-90FD-F22940DAB2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787" y="-74356"/>
            <a:ext cx="10515600" cy="723900"/>
          </a:xfrm>
        </p:spPr>
        <p:txBody>
          <a:bodyPr>
            <a:normAutofit/>
          </a:bodyPr>
          <a:lstStyle/>
          <a:p>
            <a:r>
              <a:rPr lang="en-US" sz="2800" dirty="0"/>
              <a:t>MVA Scores for bin 400-600 GeV (scaled)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4C97F-0D18-A64B-935C-948EB795F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301" y="726982"/>
            <a:ext cx="4521398" cy="28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7F2BB5-BA1E-7141-B16A-DF452BF74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03" y="726982"/>
            <a:ext cx="4521398" cy="28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530FE6-1FEE-5F40-9597-DC5146A4B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37" y="3761859"/>
            <a:ext cx="3956224" cy="252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8B0A5A-EFCD-4548-8515-D57600B41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189" y="3761859"/>
            <a:ext cx="3956224" cy="252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0F9C69-C913-3249-A3BC-1FE3310D75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5613" y="3761859"/>
            <a:ext cx="3956224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79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20473-E79B-AC41-90FD-F22940DAB2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9999" y="-10016"/>
            <a:ext cx="10515600" cy="723900"/>
          </a:xfrm>
        </p:spPr>
        <p:txBody>
          <a:bodyPr>
            <a:normAutofit/>
          </a:bodyPr>
          <a:lstStyle/>
          <a:p>
            <a:r>
              <a:rPr lang="en-US" sz="2800" dirty="0"/>
              <a:t>MVA Scores for bin 600-800 GeV (unscaled)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7F73B-1086-3146-9778-ED17C7C61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601" y="857621"/>
            <a:ext cx="4521399" cy="28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D0F222-5C15-304E-ABC3-B548D6DEF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200" y="870527"/>
            <a:ext cx="4521399" cy="28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000D28-C2D6-7445-A6A5-86EF11492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24" y="3737621"/>
            <a:ext cx="3956224" cy="252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747BB1-FBA2-944C-BE23-F8D3533A3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941" y="3759131"/>
            <a:ext cx="3956224" cy="252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19AECA-4F08-7F48-A76D-19C30B9D5A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6757" y="3737621"/>
            <a:ext cx="3956224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3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20473-E79B-AC41-90FD-F22940DAB2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4554" y="107222"/>
            <a:ext cx="10515600" cy="723900"/>
          </a:xfrm>
        </p:spPr>
        <p:txBody>
          <a:bodyPr>
            <a:normAutofit/>
          </a:bodyPr>
          <a:lstStyle/>
          <a:p>
            <a:r>
              <a:rPr lang="en-US" sz="2800" dirty="0"/>
              <a:t>MVA Scores for bin 600-800 GeV (scaled)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CCF42-0015-E643-91D2-61D729E05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41" y="834178"/>
            <a:ext cx="4521399" cy="28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05C00-2FD5-794E-A061-AD831EB47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640" y="859990"/>
            <a:ext cx="4521399" cy="28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1AC778-E8FD-254A-9668-89361D3C9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99" y="3768428"/>
            <a:ext cx="3956224" cy="252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EECD35-5ABA-444A-83D1-40FB477A4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4180" y="3768428"/>
            <a:ext cx="3956224" cy="252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72EF12-7003-0941-B4AE-F37F2477BE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4779" y="3768428"/>
            <a:ext cx="3956224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4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20473-E79B-AC41-90FD-F22940DAB2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66966" y="115034"/>
            <a:ext cx="10515600" cy="723900"/>
          </a:xfrm>
        </p:spPr>
        <p:txBody>
          <a:bodyPr>
            <a:normAutofit/>
          </a:bodyPr>
          <a:lstStyle/>
          <a:p>
            <a:r>
              <a:rPr lang="en-US" sz="2800" dirty="0"/>
              <a:t>MVA Scores for bin 800-1200 GeV (unscaled)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38466-7448-E248-951F-89D91C515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67" y="861927"/>
            <a:ext cx="4521399" cy="28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D4DEB7-9744-FF49-A169-ABB0C17A8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292" y="861927"/>
            <a:ext cx="4521399" cy="28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649C67-E33D-9D41-8099-AA92BDBF8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57" y="3749738"/>
            <a:ext cx="3956224" cy="252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DD5B97-127E-9B4D-AA97-F9B59EDD1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2993" y="3746229"/>
            <a:ext cx="3956224" cy="252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A329E6-86B6-C941-9307-23D981D2A6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6569" y="3746229"/>
            <a:ext cx="3956224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106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</TotalTime>
  <Words>235</Words>
  <Application>Microsoft Office PowerPoint</Application>
  <PresentationFormat>Widescreen</PresentationFormat>
  <Paragraphs>50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Status Report Efficiencies, Purities and MVA Scores  NTUA</vt:lpstr>
      <vt:lpstr>Efficiency for BDT</vt:lpstr>
      <vt:lpstr>Purity for BDT and MLP</vt:lpstr>
      <vt:lpstr>MVA scores </vt:lpstr>
      <vt:lpstr>MVA Scores for bin 400-600 GeV (unscaled) </vt:lpstr>
      <vt:lpstr>MVA Scores for bin 400-600 GeV (scaled) </vt:lpstr>
      <vt:lpstr>MVA Scores for bin 600-800 GeV (unscaled) </vt:lpstr>
      <vt:lpstr>MVA Scores for bin 600-800 GeV (scaled) </vt:lpstr>
      <vt:lpstr>MVA Scores for bin 800-1200 GeV (unscaled) </vt:lpstr>
      <vt:lpstr>MVA Scores for bin 800-1200 GeV (scaled) </vt:lpstr>
      <vt:lpstr>MVA Scores for bin 1200-inf GeV (unscaled) </vt:lpstr>
      <vt:lpstr>MVA Scores for bin 1200-inf GeV (scaled)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Efficiencies, Purities and MVA Scores</dc:title>
  <dc:creator>Georgios Bakas</dc:creator>
  <cp:lastModifiedBy>Georgios Bakas</cp:lastModifiedBy>
  <cp:revision>87</cp:revision>
  <dcterms:created xsi:type="dcterms:W3CDTF">2019-02-07T21:49:08Z</dcterms:created>
  <dcterms:modified xsi:type="dcterms:W3CDTF">2019-02-08T08:37:33Z</dcterms:modified>
</cp:coreProperties>
</file>