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1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6/12/2017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0D777D-A2BA-48AD-A15D-58CB5141687A}" type="datetime1">
              <a:rPr lang="en-US" smtClean="0"/>
              <a:t>12/6/2017</a:t>
            </a:fld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845B-973A-45A9-884E-7E9B5881A822}" type="datetime1">
              <a:rPr lang="en-US" smtClean="0"/>
              <a:t>12/6/2017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AF3E-7AD2-4604-992A-EC383D304F11}" type="datetime1">
              <a:rPr lang="en-US" smtClean="0"/>
              <a:t>12/6/2017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0CC-9FC1-4179-BCC0-6832C14EB492}" type="datetime1">
              <a:rPr lang="en-US" smtClean="0"/>
              <a:t>12/6/2017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0756-E978-4B6A-965F-3071955DFC9C}" type="datetime1">
              <a:rPr lang="en-US" smtClean="0"/>
              <a:t>12/6/2017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BE66-70CE-49CB-B92B-AEAF88C9A3ED}" type="datetime1">
              <a:rPr lang="en-US" smtClean="0"/>
              <a:t>12/6/2017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7892-35AB-4112-94ED-A9D27FA15D88}" type="datetime1">
              <a:rPr lang="en-US" smtClean="0"/>
              <a:t>12/6/2017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91DC-2A1C-4DBD-8D46-BB3698B2AE53}" type="datetime1">
              <a:rPr lang="en-US" smtClean="0"/>
              <a:t>12/6/2017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5BC-4989-49E4-89AD-E9B7F4869F94}" type="datetime1">
              <a:rPr lang="en-US" smtClean="0"/>
              <a:t>12/6/2017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5415C56-7702-4C96-A7A6-A6D0ADDD0CE6}" type="datetime1">
              <a:rPr lang="en-US" smtClean="0"/>
              <a:t>12/6/2017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34283F-1DE0-4BC8-BE51-A9CD04AAACDB}" type="datetime1">
              <a:rPr lang="en-US" smtClean="0"/>
              <a:t>12/6/2017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B161201-A406-40A1-9B1E-EAD39B2B8681}" type="datetime1">
              <a:rPr lang="en-US" smtClean="0"/>
              <a:t>12/6/2017</a:t>
            </a:fld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 6/12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3D3B-71F7-4F01-B04C-CA5176FD5273}" type="datetime1">
              <a:rPr lang="en-US" smtClean="0"/>
              <a:t>12/6/2017</a:t>
            </a:fld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01208"/>
            <a:ext cx="143620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Checked Response Matrices once again</a:t>
            </a:r>
          </a:p>
          <a:p>
            <a:pPr lvl="1"/>
            <a:r>
              <a:rPr lang="en-US" sz="1800" dirty="0" smtClean="0"/>
              <a:t>Problem with </a:t>
            </a:r>
            <a:r>
              <a:rPr lang="en-US" sz="1800" dirty="0" err="1" smtClean="0"/>
              <a:t>topPt</a:t>
            </a:r>
            <a:r>
              <a:rPr lang="en-US" sz="1800" dirty="0" smtClean="0"/>
              <a:t> and </a:t>
            </a:r>
            <a:r>
              <a:rPr lang="en-US" sz="1800" dirty="0" err="1" smtClean="0"/>
              <a:t>pT</a:t>
            </a:r>
            <a:r>
              <a:rPr lang="en-US" sz="1800" dirty="0" smtClean="0"/>
              <a:t> quantities</a:t>
            </a:r>
          </a:p>
          <a:p>
            <a:pPr lvl="1"/>
            <a:r>
              <a:rPr lang="en-US" sz="1800" dirty="0" smtClean="0"/>
              <a:t>New Binning</a:t>
            </a:r>
          </a:p>
          <a:p>
            <a:pPr lvl="2"/>
            <a:r>
              <a:rPr lang="en-US" sz="1600" dirty="0" err="1" smtClean="0"/>
              <a:t>TopPt</a:t>
            </a:r>
            <a:r>
              <a:rPr lang="en-US" sz="1600" dirty="0" smtClean="0"/>
              <a:t>: [400, 450, 520,600,700,800,1000,1500] </a:t>
            </a:r>
            <a:r>
              <a:rPr lang="en-US" sz="1600" dirty="0" smtClean="0">
                <a:sym typeface="Wingdings" panose="05000000000000000000" pitchFamily="2" charset="2"/>
              </a:rPr>
              <a:t> 7 bins</a:t>
            </a:r>
            <a:endParaRPr lang="en-US" sz="1600" dirty="0" smtClean="0"/>
          </a:p>
          <a:p>
            <a:pPr lvl="2"/>
            <a:r>
              <a:rPr lang="en-US" sz="1600" dirty="0" err="1" smtClean="0"/>
              <a:t>p</a:t>
            </a:r>
            <a:r>
              <a:rPr lang="en-US" sz="1600" baseline="-25000" dirty="0" err="1" smtClean="0"/>
              <a:t>T</a:t>
            </a:r>
            <a:r>
              <a:rPr lang="en-US" sz="1600" dirty="0" smtClean="0"/>
              <a:t>: [0,80,220,360,500,650,800,1000] </a:t>
            </a:r>
            <a:r>
              <a:rPr lang="en-US" sz="1600" dirty="0" smtClean="0">
                <a:sym typeface="Wingdings" panose="05000000000000000000" pitchFamily="2" charset="2"/>
              </a:rPr>
              <a:t> 7 bins</a:t>
            </a:r>
            <a:r>
              <a:rPr lang="en-US" sz="1600" dirty="0">
                <a:sym typeface="Wingdings" panose="05000000000000000000" pitchFamily="2" charset="2"/>
              </a:rPr>
              <a:t>	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lvl="2"/>
            <a:endParaRPr lang="en-US" sz="1600" dirty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600" smtClean="0">
              <a:sym typeface="Wingdings" panose="05000000000000000000" pitchFamily="2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0CC-9FC1-4179-BCC0-6832C14EB492}" type="datetime1">
              <a:rPr lang="en-US" smtClean="0"/>
              <a:t>12/6/2017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23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4843757" cy="309612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1A6C1-C4BD-46A4-8704-0D9BBBFD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1110-8AD9-4C8C-890C-491784C9C8DE}" type="datetime1">
              <a:rPr lang="en-US" smtClean="0"/>
              <a:t>12/6/2017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149B5-90A1-48E2-B7BD-8CFFA05D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AAD7C-B602-44BC-B18C-996F564E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3</a:t>
            </a:fld>
            <a:endParaRPr lang="el-GR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70E3268-6F54-4627-8451-AE79D28B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Unfolded and Input (Extrapolated Yield)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73" y="1890866"/>
            <a:ext cx="4763928" cy="309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5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57" y="1481138"/>
            <a:ext cx="7080686" cy="452596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0CC-9FC1-4179-BCC0-6832C14EB492}" type="datetime1">
              <a:rPr lang="en-US" smtClean="0"/>
              <a:t>12/6/2017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4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Extrapolated and Theoretical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13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0CC-9FC1-4179-BCC0-6832C14EB492}" type="datetime1">
              <a:rPr lang="en-US" smtClean="0"/>
              <a:t>12/6/2017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5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Extrapolated and Theoretical (</a:t>
            </a:r>
            <a:r>
              <a:rPr lang="en-US" dirty="0" err="1" smtClean="0"/>
              <a:t>LogY</a:t>
            </a:r>
            <a:r>
              <a:rPr lang="en-US" dirty="0" smtClean="0"/>
              <a:t>)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57" y="1481138"/>
            <a:ext cx="7080686" cy="4525962"/>
          </a:xfrm>
        </p:spPr>
      </p:pic>
    </p:spTree>
    <p:extLst>
      <p:ext uri="{BB962C8B-B14F-4D97-AF65-F5344CB8AC3E}">
        <p14:creationId xmlns:p14="http://schemas.microsoft.com/office/powerpoint/2010/main" val="285419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57" y="1481138"/>
            <a:ext cx="7080686" cy="452596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0CC-9FC1-4179-BCC0-6832C14EB492}" type="datetime1">
              <a:rPr lang="en-US" smtClean="0"/>
              <a:t>12/6/2017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6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Fraction of Extrapolated over Theoretical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627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843</TotalTime>
  <Words>90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Work 6/12</vt:lpstr>
      <vt:lpstr>Comments</vt:lpstr>
      <vt:lpstr>Unfolded and Input (Extrapolated Yield)</vt:lpstr>
      <vt:lpstr>Extrapolated and Theoretical </vt:lpstr>
      <vt:lpstr>Extrapolated and Theoretical (LogY)</vt:lpstr>
      <vt:lpstr>Fraction of Extrapolated over Theoretical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254</cp:revision>
  <dcterms:created xsi:type="dcterms:W3CDTF">2016-12-20T21:43:44Z</dcterms:created>
  <dcterms:modified xsi:type="dcterms:W3CDTF">2017-12-06T09:49:04Z</dcterms:modified>
</cp:coreProperties>
</file>