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1" r:id="rId3"/>
    <p:sldId id="258" r:id="rId4"/>
    <p:sldId id="263" r:id="rId5"/>
    <p:sldId id="259" r:id="rId6"/>
    <p:sldId id="260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12" autoAdjust="0"/>
  </p:normalViewPr>
  <p:slideViewPr>
    <p:cSldViewPr>
      <p:cViewPr varScale="1">
        <p:scale>
          <a:sx n="119" d="100"/>
          <a:sy n="119" d="100"/>
        </p:scale>
        <p:origin x="13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7/12/2017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0D777D-A2BA-48AD-A15D-58CB5141687A}" type="datetime1">
              <a:rPr lang="en-US" smtClean="0"/>
              <a:t>12/7/2017</a:t>
            </a:fld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845B-973A-45A9-884E-7E9B5881A822}" type="datetime1">
              <a:rPr lang="en-US" smtClean="0"/>
              <a:t>12/7/2017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AF3E-7AD2-4604-992A-EC383D304F11}" type="datetime1">
              <a:rPr lang="en-US" smtClean="0"/>
              <a:t>12/7/2017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0CC-9FC1-4179-BCC0-6832C14EB492}" type="datetime1">
              <a:rPr lang="en-US" smtClean="0"/>
              <a:t>12/7/2017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0756-E978-4B6A-965F-3071955DFC9C}" type="datetime1">
              <a:rPr lang="en-US" smtClean="0"/>
              <a:t>12/7/2017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BE66-70CE-49CB-B92B-AEAF88C9A3ED}" type="datetime1">
              <a:rPr lang="en-US" smtClean="0"/>
              <a:t>12/7/2017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7892-35AB-4112-94ED-A9D27FA15D88}" type="datetime1">
              <a:rPr lang="en-US" smtClean="0"/>
              <a:t>12/7/2017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91DC-2A1C-4DBD-8D46-BB3698B2AE53}" type="datetime1">
              <a:rPr lang="en-US" smtClean="0"/>
              <a:t>12/7/2017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5BC-4989-49E4-89AD-E9B7F4869F94}" type="datetime1">
              <a:rPr lang="en-US" smtClean="0"/>
              <a:t>12/7/2017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5415C56-7702-4C96-A7A6-A6D0ADDD0CE6}" type="datetime1">
              <a:rPr lang="en-US" smtClean="0"/>
              <a:t>12/7/2017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34283F-1DE0-4BC8-BE51-A9CD04AAACDB}" type="datetime1">
              <a:rPr lang="en-US" smtClean="0"/>
              <a:t>12/7/2017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B161201-A406-40A1-9B1E-EAD39B2B8681}" type="datetime1">
              <a:rPr lang="en-US" smtClean="0"/>
              <a:t>12/7/2017</a:t>
            </a:fld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HEP Weekly </a:t>
            </a:r>
            <a:r>
              <a:rPr lang="en-US" dirty="0" smtClean="0"/>
              <a:t>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3D3B-71F7-4F01-B04C-CA5176FD5273}" type="datetime1">
              <a:rPr lang="en-US" smtClean="0"/>
              <a:t>12/7/2017</a:t>
            </a:fld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01208"/>
            <a:ext cx="143620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" y="908720"/>
            <a:ext cx="4709255" cy="301014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0CC-9FC1-4179-BCC0-6832C14EB492}" type="datetime1">
              <a:rPr lang="en-US" smtClean="0"/>
              <a:t>12/7/2017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10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Rapidity Particle Extrapolation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361" y="897161"/>
            <a:ext cx="4767645" cy="3021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379" y="3729105"/>
            <a:ext cx="4708773" cy="30098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7795" y="4079862"/>
            <a:ext cx="3250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Fraction Of Extrapolated (and not unfolded!) over Theoretical</a:t>
            </a:r>
          </a:p>
          <a:p>
            <a:pPr marL="342900" indent="-342900">
              <a:buAutoNum type="arabicPeriod"/>
            </a:pPr>
            <a:r>
              <a:rPr lang="en-US" dirty="0" smtClean="0"/>
              <a:t>Extrapolated and Theoretical </a:t>
            </a:r>
          </a:p>
          <a:p>
            <a:pPr marL="342900" indent="-342900">
              <a:buAutoNum type="arabicPeriod"/>
            </a:pPr>
            <a:r>
              <a:rPr lang="en-US" dirty="0" smtClean="0"/>
              <a:t>Unfolded and Extrapolated Input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64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785"/>
            <a:ext cx="4788024" cy="318207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0CC-9FC1-4179-BCC0-6832C14EB492}" type="datetime1">
              <a:rPr lang="en-US" smtClean="0"/>
              <a:t>12/7/2017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11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T </a:t>
            </a:r>
            <a:r>
              <a:rPr lang="en-US" dirty="0" smtClean="0"/>
              <a:t> Particle Extrapolation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283" y="871369"/>
            <a:ext cx="4559730" cy="30789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19" y="3976421"/>
            <a:ext cx="4636765" cy="27282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7795" y="4079862"/>
            <a:ext cx="3250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Fraction Of Extrapolated (and not unfolded!) over Theoretical</a:t>
            </a:r>
          </a:p>
          <a:p>
            <a:pPr marL="342900" indent="-342900">
              <a:buAutoNum type="arabicPeriod"/>
            </a:pPr>
            <a:r>
              <a:rPr lang="en-US" dirty="0" smtClean="0"/>
              <a:t>Extrapolated and Theoretical </a:t>
            </a:r>
          </a:p>
          <a:p>
            <a:pPr marL="342900" indent="-342900">
              <a:buAutoNum type="arabicPeriod"/>
            </a:pPr>
            <a:r>
              <a:rPr lang="en-US" dirty="0" smtClean="0"/>
              <a:t>Unfolded and Extrapolated Input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56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Checked Response Matrices once again</a:t>
            </a:r>
          </a:p>
          <a:p>
            <a:pPr lvl="1"/>
            <a:r>
              <a:rPr lang="en-US" sz="1800" dirty="0" smtClean="0"/>
              <a:t>Problem with </a:t>
            </a:r>
            <a:r>
              <a:rPr lang="en-US" sz="1800" dirty="0" err="1" smtClean="0"/>
              <a:t>topPt</a:t>
            </a:r>
            <a:r>
              <a:rPr lang="en-US" sz="1800" dirty="0" smtClean="0"/>
              <a:t> and </a:t>
            </a:r>
            <a:r>
              <a:rPr lang="en-US" sz="1800" dirty="0" err="1" smtClean="0"/>
              <a:t>pT</a:t>
            </a:r>
            <a:r>
              <a:rPr lang="en-US" sz="1800" dirty="0" smtClean="0"/>
              <a:t> quantities</a:t>
            </a:r>
          </a:p>
          <a:p>
            <a:pPr lvl="1"/>
            <a:r>
              <a:rPr lang="en-US" sz="1800" dirty="0" smtClean="0"/>
              <a:t>New Binning</a:t>
            </a:r>
          </a:p>
          <a:p>
            <a:pPr lvl="2"/>
            <a:r>
              <a:rPr lang="en-US" sz="1600" dirty="0" err="1" smtClean="0"/>
              <a:t>TopPt</a:t>
            </a:r>
            <a:r>
              <a:rPr lang="en-US" sz="1600" dirty="0" smtClean="0"/>
              <a:t>: [400, 450, 520,600,700,800,1000,1500] </a:t>
            </a:r>
            <a:r>
              <a:rPr lang="en-US" sz="1600" dirty="0" smtClean="0">
                <a:sym typeface="Wingdings" panose="05000000000000000000" pitchFamily="2" charset="2"/>
              </a:rPr>
              <a:t> 7 bins</a:t>
            </a:r>
            <a:endParaRPr lang="en-US" sz="1600" dirty="0" smtClean="0"/>
          </a:p>
          <a:p>
            <a:pPr lvl="2"/>
            <a:r>
              <a:rPr lang="en-US" sz="1600" dirty="0" err="1" smtClean="0"/>
              <a:t>p</a:t>
            </a:r>
            <a:r>
              <a:rPr lang="en-US" sz="1600" baseline="-25000" dirty="0" err="1" smtClean="0"/>
              <a:t>T</a:t>
            </a:r>
            <a:r>
              <a:rPr lang="en-US" sz="1600" dirty="0" smtClean="0"/>
              <a:t>: [0,80,220,360,500,650,800,1000] </a:t>
            </a:r>
            <a:r>
              <a:rPr lang="en-US" sz="1600" dirty="0" smtClean="0">
                <a:sym typeface="Wingdings" panose="05000000000000000000" pitchFamily="2" charset="2"/>
              </a:rPr>
              <a:t> 7 bins</a:t>
            </a:r>
            <a:r>
              <a:rPr lang="en-US" sz="1600" dirty="0">
                <a:sym typeface="Wingdings" panose="05000000000000000000" pitchFamily="2" charset="2"/>
              </a:rPr>
              <a:t>	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lvl="2"/>
            <a:endParaRPr lang="en-US" sz="1600" dirty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0CC-9FC1-4179-BCC0-6832C14EB492}" type="datetime1">
              <a:rPr lang="en-US" smtClean="0"/>
              <a:t>12/7/2017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23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1A6C1-C4BD-46A4-8704-0D9BBBFD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1110-8AD9-4C8C-890C-491784C9C8DE}" type="datetime1">
              <a:rPr lang="en-US" smtClean="0"/>
              <a:t>12/7/2017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149B5-90A1-48E2-B7BD-8CFFA05D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AAD7C-B602-44BC-B18C-996F564E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3</a:t>
            </a:fld>
            <a:endParaRPr lang="el-GR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70E3268-6F54-4627-8451-AE79D28B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Response Matrices (Parton and Particle) for top </a:t>
            </a:r>
            <a:r>
              <a:rPr lang="en-CA" dirty="0" err="1" smtClean="0"/>
              <a:t>p</a:t>
            </a:r>
            <a:r>
              <a:rPr lang="en-CA" baseline="-25000" dirty="0" err="1" smtClean="0"/>
              <a:t>T</a:t>
            </a: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988838"/>
            <a:ext cx="4403951" cy="309634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87" y="1988839"/>
            <a:ext cx="465026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5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1A6C1-C4BD-46A4-8704-0D9BBBFD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1110-8AD9-4C8C-890C-491784C9C8DE}" type="datetime1">
              <a:rPr lang="en-US" smtClean="0"/>
              <a:t>12/7/2017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149B5-90A1-48E2-B7BD-8CFFA05D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AAD7C-B602-44BC-B18C-996F564E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4</a:t>
            </a:fld>
            <a:endParaRPr lang="el-GR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70E3268-6F54-4627-8451-AE79D28B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Response Matrices (Parton and Particle) for </a:t>
            </a:r>
            <a:r>
              <a:rPr lang="en-CA" dirty="0" err="1" smtClean="0"/>
              <a:t>p</a:t>
            </a:r>
            <a:r>
              <a:rPr lang="en-CA" baseline="-25000" dirty="0" err="1" smtClean="0"/>
              <a:t>T</a:t>
            </a: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204"/>
            <a:ext cx="4572001" cy="300433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988204"/>
            <a:ext cx="4644009" cy="300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2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0CC-9FC1-4179-BCC0-6832C14EB492}" type="datetime1">
              <a:rPr lang="en-US" smtClean="0"/>
              <a:t>12/7/2017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5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Parton and Particle Extrapolation 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I will show </a:t>
            </a:r>
            <a:r>
              <a:rPr lang="en-US" dirty="0" err="1" smtClean="0"/>
              <a:t>parton</a:t>
            </a:r>
            <a:r>
              <a:rPr lang="en-US" dirty="0" smtClean="0"/>
              <a:t> and particle extrapolation for	</a:t>
            </a:r>
          </a:p>
          <a:p>
            <a:pPr lvl="1"/>
            <a:r>
              <a:rPr lang="en-US" dirty="0" smtClean="0"/>
              <a:t>Mass</a:t>
            </a:r>
          </a:p>
          <a:p>
            <a:pPr lvl="1"/>
            <a:r>
              <a:rPr lang="en-US" dirty="0" smtClean="0"/>
              <a:t>Rapidity y 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(although binning </a:t>
            </a:r>
            <a:r>
              <a:rPr lang="en-US" smtClean="0"/>
              <a:t>will change ?)</a:t>
            </a:r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For each of these quantities</a:t>
            </a:r>
          </a:p>
          <a:p>
            <a:pPr lvl="2"/>
            <a:r>
              <a:rPr lang="en-US" dirty="0" smtClean="0"/>
              <a:t>Fraction of Final Extrapolation over Theoretical </a:t>
            </a:r>
            <a:r>
              <a:rPr lang="en-US" dirty="0" err="1" smtClean="0"/>
              <a:t>Histo</a:t>
            </a:r>
            <a:endParaRPr lang="en-US" dirty="0" smtClean="0"/>
          </a:p>
          <a:p>
            <a:pPr lvl="2"/>
            <a:r>
              <a:rPr lang="en-US" dirty="0" smtClean="0"/>
              <a:t>Final Extrapolation and Theoretical </a:t>
            </a:r>
            <a:r>
              <a:rPr lang="en-US" dirty="0" err="1" smtClean="0"/>
              <a:t>Histo</a:t>
            </a:r>
            <a:endParaRPr lang="en-US" dirty="0" smtClean="0"/>
          </a:p>
          <a:p>
            <a:pPr lvl="2"/>
            <a:r>
              <a:rPr lang="en-US" dirty="0" smtClean="0"/>
              <a:t>Unfolded and Yield (</a:t>
            </a:r>
            <a:r>
              <a:rPr lang="en-US" dirty="0" err="1" smtClean="0"/>
              <a:t>parton</a:t>
            </a:r>
            <a:r>
              <a:rPr lang="en-US" dirty="0" smtClean="0"/>
              <a:t>), Unfolded and Extrapolated Yield (particle)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13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6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Mass Parton </a:t>
            </a:r>
            <a:r>
              <a:rPr lang="en-US" dirty="0" err="1" smtClean="0"/>
              <a:t>Extapolation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08719"/>
            <a:ext cx="4536504" cy="289972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138" y="908720"/>
            <a:ext cx="4636765" cy="28997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861048"/>
            <a:ext cx="4727340" cy="26176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536" y="4077072"/>
            <a:ext cx="3250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Fraction Of Extrapolated (and not unfolded!) over Theoretical</a:t>
            </a:r>
          </a:p>
          <a:p>
            <a:pPr marL="342900" indent="-342900">
              <a:buAutoNum type="arabicPeriod"/>
            </a:pPr>
            <a:r>
              <a:rPr lang="en-US" dirty="0" smtClean="0"/>
              <a:t>Extrapolated and Theoretical </a:t>
            </a:r>
          </a:p>
          <a:p>
            <a:pPr marL="342900" indent="-342900">
              <a:buAutoNum type="arabicPeriod"/>
            </a:pPr>
            <a:r>
              <a:rPr lang="en-US" dirty="0" smtClean="0"/>
              <a:t>Unfolded and Input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19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0CC-9FC1-4179-BCC0-6832C14EB492}" type="datetime1">
              <a:rPr lang="en-US" smtClean="0"/>
              <a:t>12/7/2017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7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Rapidity Parton extrapolation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57932"/>
            <a:ext cx="4557658" cy="272789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677" y="808137"/>
            <a:ext cx="4502032" cy="28776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686851"/>
            <a:ext cx="4256048" cy="27204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160" y="4031417"/>
            <a:ext cx="3250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Fraction Of Extrapolated (and not unfolded!) over Theoretical</a:t>
            </a:r>
          </a:p>
          <a:p>
            <a:pPr marL="342900" indent="-342900">
              <a:buAutoNum type="arabicPeriod"/>
            </a:pPr>
            <a:r>
              <a:rPr lang="en-US" dirty="0" smtClean="0"/>
              <a:t>Extrapolated and Theoretical </a:t>
            </a:r>
          </a:p>
          <a:p>
            <a:pPr marL="342900" indent="-342900">
              <a:buAutoNum type="arabicPeriod"/>
            </a:pPr>
            <a:r>
              <a:rPr lang="en-US" dirty="0" smtClean="0"/>
              <a:t>Unfolded and Input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62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984" y="3922722"/>
            <a:ext cx="4697920" cy="283429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8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Parton Extrapolation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" y="836712"/>
            <a:ext cx="4484302" cy="29674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98" y="758747"/>
            <a:ext cx="4924797" cy="31479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4149080"/>
            <a:ext cx="3250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Fraction Of Extrapolated (and not unfolded!) over Theoretical</a:t>
            </a:r>
          </a:p>
          <a:p>
            <a:pPr marL="342900" indent="-342900">
              <a:buAutoNum type="arabicPeriod"/>
            </a:pPr>
            <a:r>
              <a:rPr lang="en-US" dirty="0" smtClean="0"/>
              <a:t>Extrapolated and Theoretical </a:t>
            </a:r>
          </a:p>
          <a:p>
            <a:pPr marL="342900" indent="-342900">
              <a:buAutoNum type="arabicPeriod"/>
            </a:pPr>
            <a:r>
              <a:rPr lang="en-US" dirty="0" smtClean="0"/>
              <a:t>Unfolded and Input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39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0CC-9FC1-4179-BCC0-6832C14EB492}" type="datetime1">
              <a:rPr lang="en-US" smtClean="0"/>
              <a:t>12/7/2017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9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Mass Particle Extrapolation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82" y="984753"/>
            <a:ext cx="4474682" cy="2953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44" y="3875819"/>
            <a:ext cx="4564757" cy="29177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4149080"/>
            <a:ext cx="3250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Fraction Of Extrapolated (and not unfolded!) over Theoretical</a:t>
            </a:r>
          </a:p>
          <a:p>
            <a:pPr marL="342900" indent="-342900">
              <a:buAutoNum type="arabicPeriod"/>
            </a:pPr>
            <a:r>
              <a:rPr lang="en-US" dirty="0" smtClean="0"/>
              <a:t>Extrapolated and Theoretical </a:t>
            </a:r>
          </a:p>
          <a:p>
            <a:pPr marL="342900" indent="-342900">
              <a:buAutoNum type="arabicPeriod"/>
            </a:pPr>
            <a:r>
              <a:rPr lang="en-US" dirty="0" smtClean="0"/>
              <a:t>Unfolded and Extrapolated Input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7" y="984752"/>
            <a:ext cx="4620463" cy="3092320"/>
          </a:xfrm>
        </p:spPr>
      </p:pic>
    </p:spTree>
    <p:extLst>
      <p:ext uri="{BB962C8B-B14F-4D97-AF65-F5344CB8AC3E}">
        <p14:creationId xmlns:p14="http://schemas.microsoft.com/office/powerpoint/2010/main" val="2667219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868</TotalTime>
  <Words>236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HEP Weekly Report</vt:lpstr>
      <vt:lpstr>Comments</vt:lpstr>
      <vt:lpstr>Response Matrices (Parton and Particle) for top pT </vt:lpstr>
      <vt:lpstr>Response Matrices (Parton and Particle) for pT </vt:lpstr>
      <vt:lpstr>Parton and Particle Extrapolation </vt:lpstr>
      <vt:lpstr>Mass Parton Extapolation </vt:lpstr>
      <vt:lpstr>Rapidity Parton extrapolation</vt:lpstr>
      <vt:lpstr>PT Parton Extrapolation</vt:lpstr>
      <vt:lpstr>Mass Particle Extrapolation</vt:lpstr>
      <vt:lpstr>Rapidity Particle Extrapolation</vt:lpstr>
      <vt:lpstr>PT  Particle Extrapolation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306</cp:revision>
  <dcterms:created xsi:type="dcterms:W3CDTF">2016-12-20T21:43:44Z</dcterms:created>
  <dcterms:modified xsi:type="dcterms:W3CDTF">2017-12-07T15:52:54Z</dcterms:modified>
</cp:coreProperties>
</file>