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91" r:id="rId4"/>
    <p:sldId id="292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2B3F9-7211-42DF-AED4-696B9A53FBE2}" type="datetime1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2096-C322-45C0-9991-A0C5D6A34C04}" type="datetime1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42A351-0BEE-40FB-B482-667659D56050}" type="datetime1">
              <a:rPr lang="en-GB" smtClean="0"/>
              <a:t>09/10/2018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2520-EB43-4D49-BF7A-F2FB4AB7694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DFBF-1CCD-443E-ABE4-033C158D493D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1A4F-CA9A-426C-9422-C15CE792A314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BCA0-2274-474D-A617-BFB7D60D8DC8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5AA4-C481-4F4D-AEA5-AC25C4C116C3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0DA8-651C-4236-A733-A98B2BB6AFD2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722-4FAA-43F7-AA3F-D8D76E2D2106}" type="datetime1">
              <a:rPr lang="en-US" smtClean="0"/>
              <a:t>10/9/2018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ED4-A4D7-45F1-9DCE-D41E826EFADE}" type="datetime1">
              <a:rPr lang="en-US" smtClean="0"/>
              <a:t>10/9/2018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D480-8356-45BF-8E33-61688A8BDCB5}" type="datetime1">
              <a:rPr lang="en-US" smtClean="0"/>
              <a:t>10/9/2018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9F4-F4F2-4F19-8601-400A4BB3AD4A}" type="datetime1">
              <a:rPr lang="en-US" smtClean="0"/>
              <a:t>10/9/2018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A6E-84B8-4E6E-AA68-3A3234AC0CF2}" type="datetime1">
              <a:rPr lang="en-US" smtClean="0"/>
              <a:t>10/9/2018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8F4C-D7BD-4DCB-BA2D-2AB8C868C027}" type="datetime1">
              <a:rPr lang="en-US" smtClean="0"/>
              <a:t>10/9/2018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1E3E-0211-48D5-845D-EED2F160F4D9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34B0-21A4-423A-AA0E-141B07CA0936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AB45-33CE-44BF-BE6A-89BA1B90E671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CE89-D1B5-4907-A993-EEF4D2DA503E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9D4F-F207-4D64-924C-E80C433DC7C2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7845-F3F3-4811-803A-A090A3F7417A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6B30-8B76-4DAE-9A64-D31E62E591C4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3FE8D-0997-4062-9F75-7444D616998D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67C3-7029-4AF4-8D2D-533C64493708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8123B-36A0-457B-9F17-D7F70B00553D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2C3B-BD30-42E8-9AFE-2D4E23F10310}" type="datetime1">
              <a:rPr lang="en-US" smtClean="0"/>
              <a:t>10/9/2018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Papakrivopoulos Ioannis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671532/" TargetMode="External"/><Relationship Id="rId2" Type="http://schemas.openxmlformats.org/officeDocument/2006/relationships/hyperlink" Target="https://indico.cern.ch/event/671532/contributions/2746819/attachments/1548372/2431731/2017_10_26_ND_Rates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ki.cern.ch/twiki/bin/view/CMS/TriggerStudiesTutorial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12419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b="1" dirty="0" smtClean="0"/>
              <a:t>Progress Report</a:t>
            </a:r>
            <a:r>
              <a:rPr lang="el-GR" sz="6600" dirty="0" smtClean="0"/>
              <a:t/>
            </a:r>
            <a:br>
              <a:rPr lang="el-GR" sz="6600" dirty="0" smtClean="0"/>
            </a:br>
            <a:r>
              <a:rPr lang="en-GB" sz="6600" dirty="0"/>
              <a:t/>
            </a:r>
            <a:br>
              <a:rPr lang="en-GB" sz="6600" dirty="0"/>
            </a:br>
            <a:r>
              <a:rPr lang="en-GB" sz="6600" dirty="0" smtClean="0"/>
              <a:t/>
            </a:r>
            <a:br>
              <a:rPr lang="en-GB" sz="6600" dirty="0" smtClean="0"/>
            </a:br>
            <a:endParaRPr lang="en-GB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335279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Papakrivopoulos Ioannis</a:t>
            </a:r>
            <a:endParaRPr lang="en-GB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err="1" smtClean="0"/>
              <a:t>Configurtion</a:t>
            </a:r>
            <a:r>
              <a:rPr lang="en-GB" dirty="0" smtClean="0"/>
              <a:t>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Possibility of monitoring </a:t>
            </a:r>
            <a:r>
              <a:rPr lang="en-GB" dirty="0" err="1" smtClean="0"/>
              <a:t>MicroTCA</a:t>
            </a:r>
            <a:r>
              <a:rPr lang="en-GB" dirty="0" smtClean="0"/>
              <a:t> crates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Again problems with the alarm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Change of component dependencies caused problems in project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Central project merging: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Modified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 Tested project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System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BRIL/ECAL problem with mainframe communication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Study trigger behavior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Specific rate (Events/sec) for whole HLT menu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Prescale</a:t>
            </a:r>
            <a:r>
              <a:rPr lang="en-US" dirty="0" smtClean="0"/>
              <a:t> (run the trigger every X events)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will our trigger behave?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Study rate offline</a:t>
            </a:r>
            <a:br>
              <a:rPr lang="en-US" dirty="0" smtClean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7" y="1532855"/>
            <a:ext cx="2972215" cy="299126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Studies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93" y="1532855"/>
            <a:ext cx="5925377" cy="4420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307" y="5014900"/>
            <a:ext cx="3784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763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Lumi</a:t>
            </a:r>
            <a:r>
              <a:rPr lang="en-US" sz="1400" dirty="0" smtClean="0"/>
              <a:t> section: Time interval used in </a:t>
            </a:r>
            <a:r>
              <a:rPr lang="en-US" sz="1400" dirty="0" err="1" smtClean="0"/>
              <a:t>cms</a:t>
            </a:r>
            <a:endParaRPr lang="en-US" sz="1400" dirty="0" smtClean="0"/>
          </a:p>
          <a:p>
            <a:pPr indent="4763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Every </a:t>
            </a:r>
            <a:r>
              <a:rPr lang="en-US" sz="1400" dirty="0" err="1" smtClean="0"/>
              <a:t>lumi</a:t>
            </a:r>
            <a:r>
              <a:rPr lang="en-US" sz="1400" dirty="0" smtClean="0"/>
              <a:t> section is the time required for 2^18 </a:t>
            </a:r>
            <a:br>
              <a:rPr lang="en-US" sz="1400" dirty="0" smtClean="0"/>
            </a:br>
            <a:r>
              <a:rPr lang="en-US" sz="1400" dirty="0" smtClean="0"/>
              <a:t>   LHC </a:t>
            </a:r>
            <a:r>
              <a:rPr lang="en-US" sz="1400" dirty="0" err="1" smtClean="0"/>
              <a:t>orbis</a:t>
            </a:r>
            <a:endParaRPr lang="en-US" sz="1400" dirty="0" smtClean="0"/>
          </a:p>
          <a:p>
            <a:pPr indent="4763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2^18/11245.45 = 23.31 sec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5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Rate calculation: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Rate calculation </a:t>
            </a:r>
            <a:br>
              <a:rPr lang="en-US" dirty="0" smtClean="0"/>
            </a:br>
            <a:r>
              <a:rPr lang="en-US" dirty="0" smtClean="0"/>
              <a:t>  normalized: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Studies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97" y="1528556"/>
            <a:ext cx="5515745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97" y="4027292"/>
            <a:ext cx="372479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Original talk link:</a:t>
            </a:r>
          </a:p>
          <a:p>
            <a:r>
              <a:rPr lang="en-US" dirty="0" smtClean="0">
                <a:hlinkClick r:id="rId2"/>
              </a:rPr>
              <a:t>HLT Rate Studies</a:t>
            </a: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err="1" smtClean="0"/>
              <a:t>indico</a:t>
            </a:r>
            <a:r>
              <a:rPr lang="en-US" dirty="0" smtClean="0"/>
              <a:t> link:</a:t>
            </a:r>
          </a:p>
          <a:p>
            <a:r>
              <a:rPr lang="en-US" dirty="0" smtClean="0">
                <a:hlinkClick r:id="rId3"/>
              </a:rPr>
              <a:t>HLT tutorial (27 October 2017) · </a:t>
            </a:r>
            <a:r>
              <a:rPr lang="en-US" dirty="0" err="1" smtClean="0">
                <a:hlinkClick r:id="rId3"/>
              </a:rPr>
              <a:t>Indico</a:t>
            </a: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err="1" smtClean="0"/>
              <a:t>twiki</a:t>
            </a:r>
            <a:r>
              <a:rPr lang="en-US" dirty="0" smtClean="0"/>
              <a:t> link:</a:t>
            </a:r>
          </a:p>
          <a:p>
            <a:r>
              <a:rPr lang="en-US" dirty="0" smtClean="0">
                <a:hlinkClick r:id="rId4"/>
              </a:rPr>
              <a:t>Trigger Tutorial 2017 </a:t>
            </a:r>
            <a:r>
              <a:rPr lang="en-US" dirty="0" err="1" smtClean="0">
                <a:hlinkClick r:id="rId4"/>
              </a:rPr>
              <a:t>twiki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3E9E-7BD0-477A-9D39-6A18027603B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Papakrivopoulos Ioannis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2202</TotalTime>
  <Words>139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Custom Design</vt:lpstr>
      <vt:lpstr> Progress Report   </vt:lpstr>
      <vt:lpstr>Status</vt:lpstr>
      <vt:lpstr>DCS</vt:lpstr>
      <vt:lpstr>Trigger Studies</vt:lpstr>
      <vt:lpstr>Trigger Studies</vt:lpstr>
      <vt:lpstr>Trigger Studies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531</cp:revision>
  <dcterms:created xsi:type="dcterms:W3CDTF">2016-11-01T14:45:08Z</dcterms:created>
  <dcterms:modified xsi:type="dcterms:W3CDTF">2018-10-09T14:18:00Z</dcterms:modified>
</cp:coreProperties>
</file>