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7"/>
  </p:notesMasterIdLst>
  <p:sldIdLst>
    <p:sldId id="256" r:id="rId2"/>
    <p:sldId id="270" r:id="rId3"/>
    <p:sldId id="259" r:id="rId4"/>
    <p:sldId id="260" r:id="rId5"/>
    <p:sldId id="261" r:id="rId6"/>
    <p:sldId id="262" r:id="rId7"/>
    <p:sldId id="263" r:id="rId8"/>
    <p:sldId id="264" r:id="rId9"/>
    <p:sldId id="265" r:id="rId10"/>
    <p:sldId id="271" r:id="rId11"/>
    <p:sldId id="267" r:id="rId12"/>
    <p:sldId id="268" r:id="rId13"/>
    <p:sldId id="269"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21" d="100"/>
          <a:sy n="121" d="100"/>
        </p:scale>
        <p:origin x="108" y="22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04/06/2019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2993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88560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4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4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4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4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4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4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4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1297246"/>
            <a:ext cx="5856514" cy="4776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1" y="1297245"/>
            <a:ext cx="6169415" cy="4776983"/>
          </a:xfrm>
          <a:prstGeom prst="rect">
            <a:avLst/>
          </a:prstGeom>
        </p:spPr>
      </p:pic>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QCD samples 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4012166"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4189446"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7221"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6389" y="1643196"/>
            <a:ext cx="1365348" cy="246221"/>
          </a:xfrm>
          <a:prstGeom prst="rect">
            <a:avLst/>
          </a:prstGeom>
          <a:noFill/>
        </p:spPr>
        <p:txBody>
          <a:bodyPr wrap="square" rtlCol="0">
            <a:spAutoFit/>
          </a:bodyPr>
          <a:lstStyle/>
          <a:p>
            <a:r>
              <a:rPr lang="en-US" sz="1000" dirty="0" smtClean="0"/>
              <a:t>Control Region</a:t>
            </a:r>
            <a:endParaRPr lang="en-GB" sz="1000" dirty="0"/>
          </a:p>
        </p:txBody>
      </p:sp>
      <p:sp>
        <p:nvSpPr>
          <p:cNvPr id="27" name="TextBox 26"/>
          <p:cNvSpPr txBox="1"/>
          <p:nvPr/>
        </p:nvSpPr>
        <p:spPr>
          <a:xfrm>
            <a:off x="4766389" y="2057334"/>
            <a:ext cx="1195874" cy="246221"/>
          </a:xfrm>
          <a:prstGeom prst="rect">
            <a:avLst/>
          </a:prstGeom>
          <a:noFill/>
        </p:spPr>
        <p:txBody>
          <a:bodyPr wrap="square" rtlCol="0">
            <a:spAutoFit/>
          </a:bodyPr>
          <a:lstStyle/>
          <a:p>
            <a:r>
              <a:rPr lang="en-US" sz="1000" dirty="0" smtClean="0"/>
              <a:t>Signal Region </a:t>
            </a:r>
            <a:endParaRPr lang="en-GB" sz="1000" dirty="0"/>
          </a:p>
        </p:txBody>
      </p:sp>
      <p:sp>
        <p:nvSpPr>
          <p:cNvPr id="28" name="Rectangle 27"/>
          <p:cNvSpPr/>
          <p:nvPr/>
        </p:nvSpPr>
        <p:spPr>
          <a:xfrm>
            <a:off x="9706949"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884229"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892004"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61172" y="1643196"/>
            <a:ext cx="1365348" cy="246221"/>
          </a:xfrm>
          <a:prstGeom prst="rect">
            <a:avLst/>
          </a:prstGeom>
          <a:noFill/>
        </p:spPr>
        <p:txBody>
          <a:bodyPr wrap="square" rtlCol="0">
            <a:spAutoFit/>
          </a:bodyPr>
          <a:lstStyle/>
          <a:p>
            <a:r>
              <a:rPr lang="en-US" sz="1000" dirty="0" smtClean="0"/>
              <a:t>Control Region</a:t>
            </a:r>
            <a:endParaRPr lang="en-GB" sz="1000" dirty="0"/>
          </a:p>
        </p:txBody>
      </p:sp>
      <p:sp>
        <p:nvSpPr>
          <p:cNvPr id="32" name="TextBox 31"/>
          <p:cNvSpPr txBox="1"/>
          <p:nvPr/>
        </p:nvSpPr>
        <p:spPr>
          <a:xfrm>
            <a:off x="10461172" y="2057334"/>
            <a:ext cx="1195874" cy="246221"/>
          </a:xfrm>
          <a:prstGeom prst="rect">
            <a:avLst/>
          </a:prstGeom>
          <a:noFill/>
        </p:spPr>
        <p:txBody>
          <a:bodyPr wrap="square" rtlCol="0">
            <a:spAutoFit/>
          </a:bodyPr>
          <a:lstStyle/>
          <a:p>
            <a:r>
              <a:rPr lang="en-US" sz="1000" dirty="0" smtClean="0"/>
              <a:t>Signal Region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Control Region Contamination</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Expected yield from MC samples and TT sample in the CR </a:t>
            </a:r>
            <a:endParaRPr lang="en-GB"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94" y="1038350"/>
            <a:ext cx="5651183" cy="49110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02" y="1038350"/>
            <a:ext cx="5651183" cy="4911037"/>
          </a:xfrm>
          <a:prstGeom prst="rect">
            <a:avLst/>
          </a:prstGeom>
        </p:spPr>
      </p:pic>
      <p:sp>
        <p:nvSpPr>
          <p:cNvPr id="10" name="Rectangle 9"/>
          <p:cNvSpPr/>
          <p:nvPr/>
        </p:nvSpPr>
        <p:spPr>
          <a:xfrm>
            <a:off x="7361853" y="1038350"/>
            <a:ext cx="3638939" cy="36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39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Tree>
    <p:extLst>
      <p:ext uri="{BB962C8B-B14F-4D97-AF65-F5344CB8AC3E}">
        <p14:creationId xmlns:p14="http://schemas.microsoft.com/office/powerpoint/2010/main" val="385655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spTree>
    <p:extLst>
      <p:ext uri="{BB962C8B-B14F-4D97-AF65-F5344CB8AC3E}">
        <p14:creationId xmlns:p14="http://schemas.microsoft.com/office/powerpoint/2010/main" val="317729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14" name="Picture 13"/>
          <p:cNvPicPr>
            <a:picLocks noChangeAspect="1"/>
          </p:cNvPicPr>
          <p:nvPr/>
        </p:nvPicPr>
        <p:blipFill>
          <a:blip r:embed="rId3"/>
          <a:stretch>
            <a:fillRect/>
          </a:stretch>
        </p:blipFill>
        <p:spPr>
          <a:xfrm>
            <a:off x="4541174" y="5061413"/>
            <a:ext cx="549285" cy="189573"/>
          </a:xfrm>
          <a:prstGeom prst="rect">
            <a:avLst/>
          </a:prstGeom>
        </p:spPr>
      </p:pic>
      <p:pic>
        <p:nvPicPr>
          <p:cNvPr id="15" name="Picture 14"/>
          <p:cNvPicPr>
            <a:picLocks noChangeAspect="1"/>
          </p:cNvPicPr>
          <p:nvPr/>
        </p:nvPicPr>
        <p:blipFill>
          <a:blip r:embed="rId3"/>
          <a:stretch>
            <a:fillRect/>
          </a:stretch>
        </p:blipFill>
        <p:spPr>
          <a:xfrm>
            <a:off x="10805125" y="5060131"/>
            <a:ext cx="549285" cy="189573"/>
          </a:xfrm>
          <a:prstGeom prst="rect">
            <a:avLst/>
          </a:prstGeom>
        </p:spPr>
      </p:pic>
      <p:pic>
        <p:nvPicPr>
          <p:cNvPr id="16" name="Picture 15"/>
          <p:cNvPicPr>
            <a:picLocks noChangeAspect="1"/>
          </p:cNvPicPr>
          <p:nvPr/>
        </p:nvPicPr>
        <p:blipFill>
          <a:blip r:embed="rId4"/>
          <a:stretch>
            <a:fillRect/>
          </a:stretch>
        </p:blipFill>
        <p:spPr>
          <a:xfrm>
            <a:off x="173103" y="1244374"/>
            <a:ext cx="209122" cy="472460"/>
          </a:xfrm>
          <a:prstGeom prst="rect">
            <a:avLst/>
          </a:prstGeom>
        </p:spPr>
      </p:pic>
      <p:pic>
        <p:nvPicPr>
          <p:cNvPr id="17" name="Picture 16"/>
          <p:cNvPicPr>
            <a:picLocks noChangeAspect="1"/>
          </p:cNvPicPr>
          <p:nvPr/>
        </p:nvPicPr>
        <p:blipFill>
          <a:blip r:embed="rId4"/>
          <a:stretch>
            <a:fillRect/>
          </a:stretch>
        </p:blipFill>
        <p:spPr>
          <a:xfrm>
            <a:off x="6474377" y="1250887"/>
            <a:ext cx="209122" cy="472460"/>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7" name="Picture 6"/>
          <p:cNvPicPr>
            <a:picLocks noChangeAspect="1"/>
          </p:cNvPicPr>
          <p:nvPr/>
        </p:nvPicPr>
        <p:blipFill>
          <a:blip r:embed="rId3"/>
          <a:stretch>
            <a:fillRect/>
          </a:stretch>
        </p:blipFill>
        <p:spPr>
          <a:xfrm>
            <a:off x="4815817" y="5208459"/>
            <a:ext cx="549285" cy="189573"/>
          </a:xfrm>
          <a:prstGeom prst="rect">
            <a:avLst/>
          </a:prstGeom>
        </p:spPr>
      </p:pic>
      <p:pic>
        <p:nvPicPr>
          <p:cNvPr id="10" name="Picture 9"/>
          <p:cNvPicPr>
            <a:picLocks noChangeAspect="1"/>
          </p:cNvPicPr>
          <p:nvPr/>
        </p:nvPicPr>
        <p:blipFill>
          <a:blip r:embed="rId3"/>
          <a:stretch>
            <a:fillRect/>
          </a:stretch>
        </p:blipFill>
        <p:spPr>
          <a:xfrm>
            <a:off x="11079768" y="5207177"/>
            <a:ext cx="549285" cy="189573"/>
          </a:xfrm>
          <a:prstGeom prst="rect">
            <a:avLst/>
          </a:prstGeom>
        </p:spPr>
      </p:pic>
      <p:pic>
        <p:nvPicPr>
          <p:cNvPr id="11" name="Picture 10"/>
          <p:cNvPicPr>
            <a:picLocks noChangeAspect="1"/>
          </p:cNvPicPr>
          <p:nvPr/>
        </p:nvPicPr>
        <p:blipFill>
          <a:blip r:embed="rId4"/>
          <a:stretch>
            <a:fillRect/>
          </a:stretch>
        </p:blipFill>
        <p:spPr>
          <a:xfrm>
            <a:off x="157222" y="1250887"/>
            <a:ext cx="209122" cy="472460"/>
          </a:xfrm>
          <a:prstGeom prst="rect">
            <a:avLst/>
          </a:prstGeom>
        </p:spPr>
      </p:pic>
      <p:pic>
        <p:nvPicPr>
          <p:cNvPr id="14" name="Picture 13"/>
          <p:cNvPicPr>
            <a:picLocks noChangeAspect="1"/>
          </p:cNvPicPr>
          <p:nvPr/>
        </p:nvPicPr>
        <p:blipFill>
          <a:blip r:embed="rId4"/>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8" name="Picture 7"/>
          <p:cNvPicPr>
            <a:picLocks noChangeAspect="1"/>
          </p:cNvPicPr>
          <p:nvPr/>
        </p:nvPicPr>
        <p:blipFill>
          <a:blip r:embed="rId3"/>
          <a:stretch>
            <a:fillRect/>
          </a:stretch>
        </p:blipFill>
        <p:spPr>
          <a:xfrm>
            <a:off x="2228854" y="1244374"/>
            <a:ext cx="209122" cy="472460"/>
          </a:xfrm>
          <a:prstGeom prst="rect">
            <a:avLst/>
          </a:prstGeom>
        </p:spPr>
      </p:pic>
      <p:pic>
        <p:nvPicPr>
          <p:cNvPr id="10" name="Picture 9"/>
          <p:cNvPicPr>
            <a:picLocks noChangeAspect="1"/>
          </p:cNvPicPr>
          <p:nvPr/>
        </p:nvPicPr>
        <p:blipFill>
          <a:blip r:embed="rId4"/>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639</TotalTime>
  <Words>454</Words>
  <Application>Microsoft Office PowerPoint</Application>
  <PresentationFormat>Widescreen</PresentationFormat>
  <Paragraphs>128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557</cp:revision>
  <dcterms:created xsi:type="dcterms:W3CDTF">2019-02-07T21:49:08Z</dcterms:created>
  <dcterms:modified xsi:type="dcterms:W3CDTF">2019-06-04T17:11:53Z</dcterms:modified>
</cp:coreProperties>
</file>