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8"/>
  </p:notesMasterIdLst>
  <p:sldIdLst>
    <p:sldId id="256" r:id="rId2"/>
    <p:sldId id="270" r:id="rId3"/>
    <p:sldId id="259" r:id="rId4"/>
    <p:sldId id="274" r:id="rId5"/>
    <p:sldId id="260" r:id="rId6"/>
    <p:sldId id="261" r:id="rId7"/>
    <p:sldId id="262" r:id="rId8"/>
    <p:sldId id="263" r:id="rId9"/>
    <p:sldId id="264" r:id="rId10"/>
    <p:sldId id="265" r:id="rId11"/>
    <p:sldId id="271" r:id="rId12"/>
    <p:sldId id="267" r:id="rId13"/>
    <p:sldId id="268"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04/06/2019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288560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129936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183593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4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4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4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4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4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4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4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71" y="545415"/>
            <a:ext cx="8553450" cy="5457825"/>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7952"/>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1297246"/>
            <a:ext cx="5856514" cy="47769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1" y="1297245"/>
            <a:ext cx="6169415" cy="4776983"/>
          </a:xfrm>
          <a:prstGeom prst="rect">
            <a:avLst/>
          </a:prstGeom>
        </p:spPr>
      </p:pic>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QCD samples 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4012166" y="1597769"/>
            <a:ext cx="2331095"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4189446"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97221"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6388" y="1671189"/>
            <a:ext cx="1447799" cy="246221"/>
          </a:xfrm>
          <a:prstGeom prst="rect">
            <a:avLst/>
          </a:prstGeom>
          <a:noFill/>
        </p:spPr>
        <p:txBody>
          <a:bodyPr wrap="square" rtlCol="0">
            <a:spAutoFit/>
          </a:bodyPr>
          <a:lstStyle/>
          <a:p>
            <a:r>
              <a:rPr lang="en-US" sz="1000" dirty="0" smtClean="0"/>
              <a:t>Control </a:t>
            </a:r>
            <a:r>
              <a:rPr lang="en-US" sz="1000" dirty="0" smtClean="0"/>
              <a:t>Region (0-btag)</a:t>
            </a:r>
            <a:endParaRPr lang="en-GB" sz="1000" dirty="0"/>
          </a:p>
        </p:txBody>
      </p:sp>
      <p:sp>
        <p:nvSpPr>
          <p:cNvPr id="27" name="TextBox 26"/>
          <p:cNvSpPr txBox="1"/>
          <p:nvPr/>
        </p:nvSpPr>
        <p:spPr>
          <a:xfrm>
            <a:off x="4766389" y="2057334"/>
            <a:ext cx="1447798" cy="246221"/>
          </a:xfrm>
          <a:prstGeom prst="rect">
            <a:avLst/>
          </a:prstGeom>
          <a:noFill/>
        </p:spPr>
        <p:txBody>
          <a:bodyPr wrap="square" rtlCol="0">
            <a:spAutoFit/>
          </a:bodyPr>
          <a:lstStyle/>
          <a:p>
            <a:r>
              <a:rPr lang="en-US" sz="1000" dirty="0" smtClean="0"/>
              <a:t>Signal </a:t>
            </a:r>
            <a:r>
              <a:rPr lang="en-US" sz="1000" dirty="0" smtClean="0"/>
              <a:t>Region (2-btag) </a:t>
            </a:r>
            <a:endParaRPr lang="en-GB" sz="1000" dirty="0"/>
          </a:p>
        </p:txBody>
      </p:sp>
      <p:sp>
        <p:nvSpPr>
          <p:cNvPr id="28" name="Rectangle 27"/>
          <p:cNvSpPr/>
          <p:nvPr/>
        </p:nvSpPr>
        <p:spPr>
          <a:xfrm>
            <a:off x="9706949" y="1597769"/>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884229" y="1800810"/>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892004" y="2205137"/>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461172" y="1643196"/>
            <a:ext cx="1415450"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10461172" y="2057334"/>
            <a:ext cx="1365348"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Control Region Contamination</a:t>
            </a:r>
            <a:endParaRPr lang="en-GB" u="sng" dirty="0"/>
          </a:p>
        </p:txBody>
      </p:sp>
      <p:sp>
        <p:nvSpPr>
          <p:cNvPr id="22" name="TextBox 21"/>
          <p:cNvSpPr txBox="1"/>
          <p:nvPr/>
        </p:nvSpPr>
        <p:spPr>
          <a:xfrm>
            <a:off x="419878" y="699796"/>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Expected yield from MC samples and TT sample in the CR </a:t>
            </a:r>
            <a:endParaRPr lang="en-GB"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94" y="1038350"/>
            <a:ext cx="5651183" cy="49110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02" y="1038350"/>
            <a:ext cx="5651183" cy="4911037"/>
          </a:xfrm>
          <a:prstGeom prst="rect">
            <a:avLst/>
          </a:prstGeom>
        </p:spPr>
      </p:pic>
      <p:sp>
        <p:nvSpPr>
          <p:cNvPr id="10" name="Rectangle 9"/>
          <p:cNvSpPr/>
          <p:nvPr/>
        </p:nvSpPr>
        <p:spPr>
          <a:xfrm>
            <a:off x="7361853" y="1038350"/>
            <a:ext cx="3638939" cy="363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39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mc:Choice xmlns:a14="http://schemas.microsoft.com/office/drawing/2010/main"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cut (event </a:t>
            </a:r>
            <a:r>
              <a:rPr lang="en-US" sz="1600" dirty="0" err="1"/>
              <a:t>mva</a:t>
            </a:r>
            <a:r>
              <a:rPr lang="en-US" sz="1600" dirty="0"/>
              <a:t>, top Tagger, deepAK8)</a:t>
            </a:r>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24" y="526988"/>
            <a:ext cx="9610725" cy="5763124"/>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905" y="890343"/>
            <a:ext cx="5934270"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15" name="Picture 14"/>
          <p:cNvPicPr>
            <a:picLocks noChangeAspect="1"/>
          </p:cNvPicPr>
          <p:nvPr/>
        </p:nvPicPr>
        <p:blipFill>
          <a:blip r:embed="rId4"/>
          <a:stretch>
            <a:fillRect/>
          </a:stretch>
        </p:blipFill>
        <p:spPr>
          <a:xfrm>
            <a:off x="10805125" y="5060131"/>
            <a:ext cx="549285" cy="189573"/>
          </a:xfrm>
          <a:prstGeom prst="rect">
            <a:avLst/>
          </a:prstGeom>
        </p:spPr>
      </p:pic>
      <p:pic>
        <p:nvPicPr>
          <p:cNvPr id="17" name="Picture 16"/>
          <p:cNvPicPr>
            <a:picLocks noChangeAspect="1"/>
          </p:cNvPicPr>
          <p:nvPr/>
        </p:nvPicPr>
        <p:blipFill>
          <a:blip r:embed="rId5"/>
          <a:stretch>
            <a:fillRect/>
          </a:stretch>
        </p:blipFill>
        <p:spPr>
          <a:xfrm>
            <a:off x="6265255" y="1254290"/>
            <a:ext cx="209122" cy="47246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8" y="890343"/>
            <a:ext cx="5991907" cy="4360643"/>
          </a:xfrm>
          <a:prstGeom prst="rect">
            <a:avLst/>
          </a:prstGeom>
        </p:spPr>
      </p:pic>
      <p:pic>
        <p:nvPicPr>
          <p:cNvPr id="16" name="Picture 15"/>
          <p:cNvPicPr>
            <a:picLocks noChangeAspect="1"/>
          </p:cNvPicPr>
          <p:nvPr/>
        </p:nvPicPr>
        <p:blipFill>
          <a:blip r:embed="rId5"/>
          <a:stretch>
            <a:fillRect/>
          </a:stretch>
        </p:blipFill>
        <p:spPr>
          <a:xfrm>
            <a:off x="173103" y="1244374"/>
            <a:ext cx="209122" cy="472460"/>
          </a:xfrm>
          <a:prstGeom prst="rect">
            <a:avLst/>
          </a:prstGeom>
        </p:spPr>
      </p:pic>
      <p:pic>
        <p:nvPicPr>
          <p:cNvPr id="14" name="Picture 13"/>
          <p:cNvPicPr>
            <a:picLocks noChangeAspect="1"/>
          </p:cNvPicPr>
          <p:nvPr/>
        </p:nvPicPr>
        <p:blipFill>
          <a:blip r:embed="rId4"/>
          <a:stretch>
            <a:fillRect/>
          </a:stretch>
        </p:blipFill>
        <p:spPr>
          <a:xfrm>
            <a:off x="4541174" y="5061413"/>
            <a:ext cx="549285" cy="189573"/>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45" y="935703"/>
            <a:ext cx="5815955" cy="436626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35703"/>
            <a:ext cx="6074229" cy="4366260"/>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4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651</TotalTime>
  <Words>551</Words>
  <Application>Microsoft Office PowerPoint</Application>
  <PresentationFormat>Widescreen</PresentationFormat>
  <Paragraphs>154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572</cp:revision>
  <dcterms:created xsi:type="dcterms:W3CDTF">2019-02-07T21:49:08Z</dcterms:created>
  <dcterms:modified xsi:type="dcterms:W3CDTF">2019-06-04T17:23:51Z</dcterms:modified>
</cp:coreProperties>
</file>