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256" r:id="rId3"/>
    <p:sldId id="500" r:id="rId4"/>
    <p:sldId id="543" r:id="rId5"/>
    <p:sldId id="546" r:id="rId6"/>
    <p:sldId id="545" r:id="rId7"/>
    <p:sldId id="548" r:id="rId8"/>
    <p:sldId id="547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6" r:id="rId19"/>
    <p:sldId id="567" r:id="rId20"/>
    <p:sldId id="563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24" r:id="rId30"/>
    <p:sldId id="525" r:id="rId31"/>
    <p:sldId id="523" r:id="rId32"/>
    <p:sldId id="526" r:id="rId33"/>
    <p:sldId id="564" r:id="rId34"/>
    <p:sldId id="56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2/14/20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2/14/20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2/14/20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2/14/20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2/14/20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2/14/20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2/14/20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2/14/20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2/14/20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2/14/20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2/14/20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2/14/20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2/14/20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2/14/20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2/14/20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14/2/2020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2016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90429-2B7E-564F-ABBD-F769DAE9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4" y="1234885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1C85AE-521A-064B-B196-05BD7169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80" y="1234886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13FCD-E17A-7748-9318-F70F7FDDD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6" y="1234886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BB461-D408-5742-9EB3-1374395E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1302" y="238187"/>
            <a:ext cx="5120640" cy="604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5C8E1-AFB5-7A4C-8634-595666E1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19754" y="238187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61B2F-DF07-1D4E-82FB-6FFE6C6A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171950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FF9FDA-7C43-EC48-92D4-2E5940FDA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171949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04DAD-DAE2-6C48-86B7-64FDA1F29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4" y="1171949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9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2017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1779F-E6F1-E24E-9601-FCFAFFE7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4058" y="404622"/>
            <a:ext cx="5120640" cy="604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D2546-A5C2-6E49-9BC0-E8213D05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12814" y="404622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2017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D542F-F38F-1041-9E1C-72F2BBB4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68699"/>
            <a:ext cx="3596640" cy="42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3F2CD-C586-9542-926F-E50E0298F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68699"/>
            <a:ext cx="3596640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B6F6A-BEBE-6947-A732-9CAFB4B3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7" y="1368698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2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1019-C511-954B-81AA-B0EF5BC4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8594" y="404622"/>
            <a:ext cx="5120640" cy="6048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53776-B306-AF4F-A1F1-AC24CB3D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2766" y="404622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B426-E977-D84C-B4BF-CF085D72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6" y="1090539"/>
            <a:ext cx="3596640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FB05-3B35-C44E-953B-65AC1681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54948" y="1090539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26D7F-56A5-734C-8078-0432DAAE8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5" y="1090539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2018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1019-C511-954B-81AA-B0EF5BC4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8594" y="404622"/>
            <a:ext cx="5120640" cy="6048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53776-B306-AF4F-A1F1-AC24CB3D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2766" y="404622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7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2018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B426-E977-D84C-B4BF-CF085D72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6" y="1090539"/>
            <a:ext cx="3596640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FB05-3B35-C44E-953B-65AC1681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54948" y="1090539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26D7F-56A5-734C-8078-0432DAAE8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5" y="1090539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6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556B10-73EE-9744-BD55-13ADBEEA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84858-02D2-6743-932F-D5B818923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Consistency checks with Giannis: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Efficiency and Acceptance: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Parton and Particle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Nominal MC samples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MC ‘16 , ‘17, ’18 Comparison: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QCD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Ttbar (High 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samples)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Leading and </a:t>
            </a:r>
            <a:r>
              <a:rPr lang="en-US" sz="2200" dirty="0" err="1">
                <a:sym typeface="Wingdings" pitchFamily="2" charset="2"/>
              </a:rPr>
              <a:t>Subleading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jetPt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jetY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mJJ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ptJJ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yJJ</a:t>
            </a:r>
            <a:endParaRPr lang="en-US" sz="22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Comparison per year (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vs Nominal samples)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Comparison for 2 years (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or Nominal samples)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Each slice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All slices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Comparison for all years (16, 17, 18)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2/14/20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5" y="0"/>
            <a:ext cx="7243527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C1A03-8041-DD4C-9CFE-854DE107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8A4BF-B1EC-7843-928B-D1C38C0F6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3786" y="440628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6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92FE-932B-F442-B2A3-06267162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B8346E-BF48-A743-8877-6A172E0D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9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5" y="0"/>
            <a:ext cx="7229239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EDF18-5B6B-4045-947A-85EB9D56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8" y="440627"/>
            <a:ext cx="5059680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B1E6F-7930-3E43-B34A-F1264A62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9815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5F0F2-2718-044B-843A-31A0F97C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504591"/>
            <a:ext cx="5059680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D5CB91-E4E2-9440-8268-C4C0DB97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9797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7D7EE-022B-BF44-B69E-C0F5E838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766C1-6DCE-244F-8C94-BA3D75F5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8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977DC-02A9-4B49-9950-3A4EC9A2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104DF-31EC-B346-97F8-D96001111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783E8-1CFC-0344-9DD7-BB2913EA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5E88F-78F3-8A4B-B808-292CE265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5675B-E678-B844-AB4B-40C5CBFC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7C6D4-73EB-1742-80E8-88BCBAC3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7EDEB-90C7-AB44-95A9-72E7B3F9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4" y="440626"/>
            <a:ext cx="5059680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31B7A-702D-974A-A67D-221B9F9E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5" y="585370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6E8C2-7C62-8B40-A0C9-9F9BE2B4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5461" y="585370"/>
            <a:ext cx="5059680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6265B-CE06-6947-871D-E97F0832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585370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5E870-2E2A-B44B-BB9B-16A431C8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8546" y="427590"/>
            <a:ext cx="5120640" cy="6048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4CA276-4DF5-0A48-9913-F9D14057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62616" y="427590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34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C571-4154-9C4C-8CDA-FC95CCAC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440625"/>
            <a:ext cx="5059680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A3753-3A70-1A4F-BBC9-0A3811F1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Acceptance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3E871-3D2F-8F4D-944B-33FA4D52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2543" y="440626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42952-7025-BF45-86DE-06209EC1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22339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Acceptance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4C741-80FA-D54E-8C3F-572C41DF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8701" y="440627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B49D9-778E-F842-80C5-D4C9FE55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03620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7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Acceptance from Nominal MC and high </a:t>
            </a:r>
            <a:r>
              <a:rPr lang="en-GB" sz="2800" u="sng" dirty="0" err="1"/>
              <a:t>Mtt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22902-4B53-B54C-B841-675E1E51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585371"/>
            <a:ext cx="5059680" cy="5976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EEA35-39F8-8344-93D7-597AD584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5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9AC62-1509-A646-8233-F06E1C7C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6928" y="404622"/>
            <a:ext cx="5120640" cy="6048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11B57-BEDF-4B4B-8E86-89AFE3C1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5684" y="404622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054CC-0EAF-014B-AB81-CAE0B4D1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8594" y="427590"/>
            <a:ext cx="5120640" cy="6048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07987-A021-0940-8C17-B60AD63C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60058" y="381654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96200-F424-CB41-AA11-591B7907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8594" y="266583"/>
            <a:ext cx="5120640" cy="6048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4170AF-77A4-3E4D-93FD-61C5809F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60058" y="266583"/>
            <a:ext cx="5120640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65D2F-5D68-2A4E-AC48-FF7F80FE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9643" y="554356"/>
            <a:ext cx="5181600" cy="612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096DD1-C712-AB47-AD03-FDABAE27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10758" y="568644"/>
            <a:ext cx="5181600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20999-29D2-4840-9E74-E9022520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702" y="1268730"/>
            <a:ext cx="3657600" cy="4320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1ECE7-3226-D743-B35A-8660DFFB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14550" y="1268730"/>
            <a:ext cx="3657600" cy="432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4975D5-9346-D047-A900-D0989F6C1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02930" y="1268730"/>
            <a:ext cx="36576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2016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2/14/20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D0029-51F3-7C43-8F0D-612BE84C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9582" y="416038"/>
            <a:ext cx="5181600" cy="6120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B3F64-1B00-5049-91D6-BC0BB5CBE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0818" y="416038"/>
            <a:ext cx="5181600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1721</TotalTime>
  <Words>573</Words>
  <Application>Microsoft Macintosh PowerPoint</Application>
  <PresentationFormat>Widescreen</PresentationFormat>
  <Paragraphs>146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Retrospect</vt:lpstr>
      <vt:lpstr>Custom Design</vt:lpstr>
      <vt:lpstr> Weekly Report NTUA 14/2/2020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492</cp:revision>
  <dcterms:created xsi:type="dcterms:W3CDTF">2019-11-29T10:22:58Z</dcterms:created>
  <dcterms:modified xsi:type="dcterms:W3CDTF">2020-02-14T10:33:21Z</dcterms:modified>
</cp:coreProperties>
</file>