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28" r:id="rId4"/>
    <p:sldId id="321" r:id="rId5"/>
    <p:sldId id="330" r:id="rId6"/>
    <p:sldId id="335" r:id="rId7"/>
    <p:sldId id="331" r:id="rId8"/>
    <p:sldId id="332" r:id="rId9"/>
    <p:sldId id="333" r:id="rId10"/>
    <p:sldId id="33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04/06/2019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6/4/19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6/4/19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6/4/19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GB" sz="4400" b="1" dirty="0"/>
            </a:br>
            <a:r>
              <a:rPr lang="en-GB" sz="4400" b="1" dirty="0" err="1"/>
              <a:t>TopTagger</a:t>
            </a:r>
            <a:r>
              <a:rPr lang="en-GB" sz="4400" b="1" dirty="0"/>
              <a:t>, DeepAK8, event </a:t>
            </a:r>
            <a:r>
              <a:rPr lang="en-GB" sz="4400" b="1" dirty="0" err="1"/>
              <a:t>Mva</a:t>
            </a:r>
            <a:br>
              <a:rPr lang="en-GB" sz="4400" b="1" dirty="0"/>
            </a:br>
            <a:r>
              <a:rPr lang="en-GB" sz="4400" b="1" dirty="0"/>
              <a:t>comparison</a:t>
            </a:r>
            <a:br>
              <a:rPr lang="el-GR" sz="4400" dirty="0"/>
            </a:br>
            <a:br>
              <a:rPr lang="en-GB" sz="4400" dirty="0"/>
            </a:b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6/4/19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partonPt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partonEta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mTTbarParton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586" t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189951" y="1748383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WP)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(event </a:t>
            </a:r>
            <a:r>
              <a:rPr lang="en-US" sz="1400" dirty="0" err="1"/>
              <a:t>mva</a:t>
            </a:r>
            <a:r>
              <a:rPr lang="en-US" sz="1400" dirty="0"/>
              <a:t>, top Tagger, deepAK8)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7DA-3015-4AEC-8D39-6326FA6794D2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dirty="0"/>
              <a:t>DeepAK8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08989" y="102349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Zoomed 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1487704"/>
            <a:ext cx="5725309" cy="3879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61" y="1487704"/>
            <a:ext cx="5721130" cy="3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AF8F-1CA5-4F19-8386-707CCF4DE86E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/>
              <a:t>Efficiency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8563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56394"/>
            <a:ext cx="5772626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23-516D-43F1-986D-597660D396FC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/>
              <a:t>Acceptance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040425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2" y="1040425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870-60C0-4EAA-8F9A-9B155254C096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/>
              <a:t>Signal over Background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2" y="1033123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3312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68F-0741-428B-8AEA-AB37EA876EDD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5" y="306375"/>
            <a:ext cx="3879633" cy="306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8" y="302819"/>
            <a:ext cx="3886451" cy="307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79" y="312747"/>
            <a:ext cx="3881807" cy="30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75048"/>
            <a:ext cx="3689364" cy="291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4" y="3383139"/>
            <a:ext cx="3684721" cy="2914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415" y="4071485"/>
            <a:ext cx="16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Yields vs </a:t>
            </a:r>
            <a:r>
              <a:rPr lang="en-GB" sz="2000" dirty="0" err="1"/>
              <a:t>mJJ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7580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9A2-A59C-42C2-B82A-45613660DD90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06387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0" y="310526"/>
            <a:ext cx="3883043" cy="307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5" y="310526"/>
            <a:ext cx="3884295" cy="3072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9" y="3382453"/>
            <a:ext cx="3683235" cy="2913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80175"/>
            <a:ext cx="3686115" cy="2915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14" y="4071485"/>
            <a:ext cx="2078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Yields vs </a:t>
            </a:r>
            <a:r>
              <a:rPr lang="en-GB" sz="2000" dirty="0" err="1"/>
              <a:t>jetMassSoftDrop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3992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10870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9" y="311664"/>
            <a:ext cx="3877283" cy="3066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3" y="310870"/>
            <a:ext cx="3876848" cy="306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67715"/>
            <a:ext cx="3683235" cy="2913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9" y="3364217"/>
            <a:ext cx="3692079" cy="29203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14" y="4071485"/>
            <a:ext cx="207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Yields vs </a:t>
            </a:r>
            <a:r>
              <a:rPr lang="en-GB" sz="2000" dirty="0" err="1"/>
              <a:t>jetPt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52284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5507</TotalTime>
  <Words>211</Words>
  <Application>Microsoft Macintosh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Custom Design</vt:lpstr>
      <vt:lpstr> TopTagger, DeepAK8, event Mva comparison   </vt:lpstr>
      <vt:lpstr>PowerPoint Presentation</vt:lpstr>
      <vt:lpstr>DeepAK8 output</vt:lpstr>
      <vt:lpstr>Efficiency</vt:lpstr>
      <vt:lpstr>Acceptance</vt:lpstr>
      <vt:lpstr>Signal over Background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1505</cp:revision>
  <dcterms:created xsi:type="dcterms:W3CDTF">2016-11-01T14:45:08Z</dcterms:created>
  <dcterms:modified xsi:type="dcterms:W3CDTF">2019-06-04T21:58:49Z</dcterms:modified>
</cp:coreProperties>
</file>