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590" autoAdjust="0"/>
  </p:normalViewPr>
  <p:slideViewPr>
    <p:cSldViewPr>
      <p:cViewPr varScale="1">
        <p:scale>
          <a:sx n="119" d="100"/>
          <a:sy n="119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25/6/2019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26/6/2019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2" y="634082"/>
            <a:ext cx="9073008" cy="553122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DCS</a:t>
            </a:r>
            <a:endParaRPr lang="en-US" sz="2000" b="1" dirty="0"/>
          </a:p>
          <a:p>
            <a:pPr lvl="1"/>
            <a:r>
              <a:rPr lang="en-US" sz="1600" dirty="0" err="1" smtClean="0">
                <a:sym typeface="Wingdings" panose="05000000000000000000" pitchFamily="2" charset="2"/>
              </a:rPr>
              <a:t>CmsFwInstallUtils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Found a way to show the user where the inconsistencies are in case the tool doesn’t find the inconsistency correctly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Report button so that when a user finds a new problem with the tool he/she can send an email directly to the developers of the </a:t>
            </a:r>
            <a:r>
              <a:rPr lang="en-US" sz="1400" dirty="0" smtClean="0">
                <a:sym typeface="Wingdings" panose="05000000000000000000" pitchFamily="2" charset="2"/>
              </a:rPr>
              <a:t>tool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Working on showing the user, what the info the user sees refers to (ex: </a:t>
            </a:r>
            <a:r>
              <a:rPr lang="en-US" sz="1400" dirty="0" err="1" smtClean="0">
                <a:sym typeface="Wingdings" panose="05000000000000000000" pitchFamily="2" charset="2"/>
              </a:rPr>
              <a:t>ip</a:t>
            </a:r>
            <a:r>
              <a:rPr lang="en-US" sz="1400" dirty="0" smtClean="0">
                <a:sym typeface="Wingdings" panose="05000000000000000000" pitchFamily="2" charset="2"/>
              </a:rPr>
              <a:t> address, driver number </a:t>
            </a:r>
            <a:r>
              <a:rPr lang="en-US" sz="1400" dirty="0" err="1" smtClean="0">
                <a:sym typeface="Wingdings" panose="05000000000000000000" pitchFamily="2" charset="2"/>
              </a:rPr>
              <a:t>etc</a:t>
            </a:r>
            <a:r>
              <a:rPr lang="en-US" sz="1400" dirty="0" smtClean="0">
                <a:sym typeface="Wingdings" panose="05000000000000000000" pitchFamily="2" charset="2"/>
              </a:rPr>
              <a:t>)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err="1" smtClean="0">
                <a:sym typeface="Wingdings" panose="05000000000000000000" pitchFamily="2" charset="2"/>
              </a:rPr>
              <a:t>FwInstallationUtils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Improvements and fixes for the </a:t>
            </a:r>
            <a:r>
              <a:rPr lang="en-US" sz="1400" dirty="0" err="1" smtClean="0">
                <a:sym typeface="Wingdings" panose="05000000000000000000" pitchFamily="2" charset="2"/>
              </a:rPr>
              <a:t>dbEditorAndNavigator</a:t>
            </a:r>
            <a:r>
              <a:rPr lang="en-US" sz="1400" dirty="0" smtClean="0">
                <a:sym typeface="Wingdings" panose="05000000000000000000" pitchFamily="2" charset="2"/>
              </a:rPr>
              <a:t> tool 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Analysis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Top Tagger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Comparisons between 2017 and 2016 MC using CSVv2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Comparisons between b-tagging methods (CSVv2 and </a:t>
            </a:r>
            <a:r>
              <a:rPr lang="en-US" sz="1400" dirty="0" err="1" smtClean="0">
                <a:sym typeface="Wingdings" panose="05000000000000000000" pitchFamily="2" charset="2"/>
              </a:rPr>
              <a:t>deepCSV</a:t>
            </a:r>
            <a:r>
              <a:rPr lang="en-US" sz="1400" dirty="0" smtClean="0">
                <a:sym typeface="Wingdings" panose="05000000000000000000" pitchFamily="2" charset="2"/>
              </a:rPr>
              <a:t>) for 2017 MC’s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Crab problems for the production of 2016 with </a:t>
            </a:r>
            <a:r>
              <a:rPr lang="en-US" sz="1400" dirty="0" err="1" smtClean="0">
                <a:sym typeface="Wingdings" panose="05000000000000000000" pitchFamily="2" charset="2"/>
              </a:rPr>
              <a:t>deepCSV</a:t>
            </a:r>
            <a:r>
              <a:rPr lang="en-US" sz="1400" dirty="0" smtClean="0">
                <a:sym typeface="Wingdings" panose="05000000000000000000" pitchFamily="2" charset="2"/>
              </a:rPr>
              <a:t> information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 Top Angular Distributions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Have to decide which b-tagging method to use (</a:t>
            </a:r>
            <a:r>
              <a:rPr lang="en-US" sz="1400" dirty="0" err="1" smtClean="0">
                <a:sym typeface="Wingdings" panose="05000000000000000000" pitchFamily="2" charset="2"/>
              </a:rPr>
              <a:t>deepCSV</a:t>
            </a:r>
            <a:r>
              <a:rPr lang="en-US" sz="1400" dirty="0" smtClean="0">
                <a:sym typeface="Wingdings" panose="05000000000000000000" pitchFamily="2" charset="2"/>
              </a:rPr>
              <a:t> or CSVv2)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Working on the 2017 MC’s for calculating Efficiency/Acceptance, Response Matrices </a:t>
            </a:r>
            <a:r>
              <a:rPr lang="en-US" sz="1400" dirty="0" err="1" smtClean="0">
                <a:sym typeface="Wingdings" panose="05000000000000000000" pitchFamily="2" charset="2"/>
              </a:rPr>
              <a:t>etc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Spin Correlations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No spin correlation </a:t>
            </a:r>
            <a:r>
              <a:rPr lang="en-US" sz="1400" dirty="0" err="1" smtClean="0">
                <a:sym typeface="Wingdings" panose="05000000000000000000" pitchFamily="2" charset="2"/>
              </a:rPr>
              <a:t>Mtt</a:t>
            </a:r>
            <a:r>
              <a:rPr lang="en-US" sz="1400" dirty="0" smtClean="0">
                <a:sym typeface="Wingdings" panose="05000000000000000000" pitchFamily="2" charset="2"/>
              </a:rPr>
              <a:t> sample will be ready probably next week (almost 92% ready)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Re-running code for regular sample fixes in the analyzer that I used and also in the codes that were running for calculating variables </a:t>
            </a: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r>
              <a:rPr lang="en-US" sz="2200" dirty="0" err="1">
                <a:sym typeface="Wingdings" panose="05000000000000000000" pitchFamily="2" charset="2"/>
              </a:rPr>
              <a:t>ArdEnvino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Ordered screens for </a:t>
            </a:r>
            <a:r>
              <a:rPr lang="en-US" sz="1600" dirty="0" err="1">
                <a:sym typeface="Wingdings" panose="05000000000000000000" pitchFamily="2" charset="2"/>
              </a:rPr>
              <a:t>ArdEnvinoi</a:t>
            </a:r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Started with printing some new Boxes</a:t>
            </a: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  <a:p>
            <a:pPr marL="630936" lvl="2" indent="0">
              <a:buNone/>
            </a:pPr>
            <a:endParaRPr lang="en-US" sz="1400" dirty="0" smtClean="0">
              <a:sym typeface="Wingdings" panose="05000000000000000000" pitchFamily="2" charset="2"/>
            </a:endParaRP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1400" dirty="0"/>
          </a:p>
          <a:p>
            <a:pPr marL="630936" lvl="2" indent="0">
              <a:buNone/>
            </a:pPr>
            <a:endParaRPr lang="en-US" sz="14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26/6/2019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272" y="0"/>
            <a:ext cx="8229600" cy="634082"/>
          </a:xfrm>
        </p:spPr>
        <p:txBody>
          <a:bodyPr>
            <a:normAutofit/>
          </a:bodyPr>
          <a:lstStyle/>
          <a:p>
            <a:r>
              <a:rPr lang="en-US" sz="3000" dirty="0"/>
              <a:t>Progress Report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99303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1447</TotalTime>
  <Words>214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563</cp:revision>
  <dcterms:created xsi:type="dcterms:W3CDTF">2016-12-20T21:43:44Z</dcterms:created>
  <dcterms:modified xsi:type="dcterms:W3CDTF">2019-06-25T17:12:56Z</dcterms:modified>
</cp:coreProperties>
</file>