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1" r:id="rId2"/>
  </p:sldMasterIdLst>
  <p:notesMasterIdLst>
    <p:notesMasterId r:id="rId13"/>
  </p:notesMasterIdLst>
  <p:handoutMasterIdLst>
    <p:handoutMasterId r:id="rId14"/>
  </p:handoutMasterIdLst>
  <p:sldIdLst>
    <p:sldId id="256" r:id="rId3"/>
    <p:sldId id="328" r:id="rId4"/>
    <p:sldId id="321" r:id="rId5"/>
    <p:sldId id="330" r:id="rId6"/>
    <p:sldId id="335" r:id="rId7"/>
    <p:sldId id="331" r:id="rId8"/>
    <p:sldId id="332" r:id="rId9"/>
    <p:sldId id="333" r:id="rId10"/>
    <p:sldId id="334" r:id="rId11"/>
    <p:sldId id="33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5" d="100"/>
          <a:sy n="45" d="100"/>
        </p:scale>
        <p:origin x="2478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B6CC4-09DE-4786-B729-44FA43014ED5}" type="datetime1">
              <a:rPr lang="en-GB" smtClean="0"/>
              <a:t>07/06/2019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E66DE-DB1C-43AA-B4F1-B9CA616C3851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265" y="8685213"/>
            <a:ext cx="582535" cy="458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010390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8614BA-4115-43D1-8AB3-3CDE9543FCCF}" type="datetime1">
              <a:rPr lang="en-GB" smtClean="0"/>
              <a:t>07/06/2019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3F1CD-332F-48CC-8A24-9D0A5CE7D9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25030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CA0056A-F2C5-43AE-9E21-25F896F0B54F}" type="datetime1">
              <a:rPr lang="en-GB" smtClean="0"/>
              <a:t>07/06/2019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40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338F-215D-4A23-B45D-A601457D9147}" type="datetime1">
              <a:rPr lang="en-US" smtClean="0"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140F-AA80-4428-9056-21FB2C5EC325}" type="datetime1">
              <a:rPr lang="en-US" smtClean="0"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EED5-3CCA-4927-AAA1-2F12E6928899}" type="datetime1">
              <a:rPr lang="en-US" smtClean="0"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0CBA-FF60-4811-8607-F7E86397D9BD}" type="datetime1">
              <a:rPr lang="en-US" smtClean="0"/>
              <a:t>6/7/2019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251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E4C17-F659-4125-A931-F8EFACEFBEB6}" type="datetime1">
              <a:rPr lang="en-US" smtClean="0"/>
              <a:t>6/7/2019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97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C448-DF2E-4E50-B89E-6498937F3145}" type="datetime1">
              <a:rPr lang="en-US" smtClean="0"/>
              <a:t>6/7/2019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689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B6549-CDFE-4D95-A06B-8595A8A6E5A6}" type="datetime1">
              <a:rPr lang="en-US" smtClean="0"/>
              <a:t>6/7/2019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732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FA27F-A9EC-4FBB-A989-C3FDD60FA389}" type="datetime1">
              <a:rPr lang="en-US" smtClean="0"/>
              <a:t>6/7/2019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873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15C94-C382-4E3D-BB65-9DCA768CD95C}" type="datetime1">
              <a:rPr lang="en-US" smtClean="0"/>
              <a:t>6/7/2019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484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0D2E8-BB89-4E5A-AC7F-E0D9B477EA9A}" type="datetime1">
              <a:rPr lang="en-US" smtClean="0"/>
              <a:t>6/7/2019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632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CFFC-1D67-44CF-AADC-1A2BD7892FA5}" type="datetime1">
              <a:rPr lang="en-US" smtClean="0"/>
              <a:t>6/7/2019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3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856" y="1289956"/>
            <a:ext cx="11185074" cy="493122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F7B6F-CD40-4554-AB7B-3D8F570A961C}" type="datetime1">
              <a:rPr lang="en-US" smtClean="0"/>
              <a:t>6/7/2019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89856" y="-1"/>
            <a:ext cx="8882743" cy="128995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4987-F10E-42C1-9415-75C9FD7F079A}" type="datetime1">
              <a:rPr lang="en-US" smtClean="0"/>
              <a:t>6/7/2019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7106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07AB4-72CD-4ABA-85A4-1B7DC7356679}" type="datetime1">
              <a:rPr lang="en-US" smtClean="0"/>
              <a:t>6/7/2019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5160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BDD40-BDBA-4115-B173-9154D72966A9}" type="datetime1">
              <a:rPr lang="en-US" smtClean="0"/>
              <a:t>6/7/2019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58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A557-2635-4650-9973-9258F2CB8A2E}" type="datetime1">
              <a:rPr lang="en-US" smtClean="0"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65" y="0"/>
            <a:ext cx="9548949" cy="12550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64" y="1428330"/>
            <a:ext cx="6054635" cy="485816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7586" y="1428329"/>
            <a:ext cx="6094413" cy="485816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8328C-0844-4E25-8959-D9EC7AC0D65F}" type="datetime1">
              <a:rPr lang="en-US" smtClean="0"/>
              <a:t>6/7/2019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27154"/>
            <a:ext cx="9454243" cy="114850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C6B1-990A-438D-BCC8-CBEFBE6A72E4}" type="datetime1">
              <a:rPr lang="en-US" smtClean="0"/>
              <a:t>6/7/2019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C709C-DE31-463C-8ED7-E8BBCA54F2E5}" type="datetime1">
              <a:rPr lang="en-US" smtClean="0"/>
              <a:t>6/7/2019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D743-B9FB-4BA6-86A3-1B917C7380BD}" type="datetime1">
              <a:rPr lang="en-US" smtClean="0"/>
              <a:t>6/7/2019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366222"/>
            <a:ext cx="825539" cy="8012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284"/>
            <a:ext cx="3200400" cy="112103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8086" y="87284"/>
            <a:ext cx="7727196" cy="62179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20586"/>
            <a:ext cx="3200400" cy="488461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B587570-E790-45D7-84FE-D9AFF32DD34E}" type="datetime1">
              <a:rPr lang="en-US" smtClean="0"/>
              <a:t>6/7/2019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6AA42-3D7B-4AA6-9432-398E13839FA5}" type="datetime1">
              <a:rPr lang="en-US" smtClean="0"/>
              <a:t>6/7/2019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895" y="32658"/>
            <a:ext cx="8161019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160" y="1443930"/>
            <a:ext cx="11939326" cy="485729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7FE8CA8-44E8-408B-BC36-EE81851D02E8}" type="datetime1">
              <a:rPr lang="en-US" smtClean="0"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55171" y="1273629"/>
            <a:ext cx="10657312" cy="1632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9984"/>
            <a:ext cx="825539" cy="8012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413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DC20A-B52C-4E07-BB00-B88955FDC5B2}" type="datetime1">
              <a:rPr lang="en-US" smtClean="0"/>
              <a:t>6/7/2019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 smtClean="0"/>
              <a:t>NTUA I. Papakrivopoulos,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72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28601"/>
            <a:ext cx="10058400" cy="2210656"/>
          </a:xfrm>
        </p:spPr>
        <p:txBody>
          <a:bodyPr anchor="t">
            <a:noAutofit/>
          </a:bodyPr>
          <a:lstStyle/>
          <a:p>
            <a:pPr algn="ctr"/>
            <a:r>
              <a:rPr lang="en-GB" sz="4400" b="1" dirty="0"/>
              <a:t/>
            </a:r>
            <a:br>
              <a:rPr lang="en-GB" sz="4400" b="1" dirty="0"/>
            </a:br>
            <a:r>
              <a:rPr lang="en-GB" sz="4400" b="1" dirty="0" err="1" smtClean="0"/>
              <a:t>TopTagger</a:t>
            </a:r>
            <a:r>
              <a:rPr lang="en-GB" sz="4400" b="1" dirty="0" smtClean="0"/>
              <a:t>, DeepAK8, event </a:t>
            </a:r>
            <a:r>
              <a:rPr lang="en-GB" sz="4400" b="1" dirty="0" err="1" smtClean="0"/>
              <a:t>Mva</a:t>
            </a:r>
            <a:r>
              <a:rPr lang="en-GB" sz="4400" b="1" dirty="0" smtClean="0"/>
              <a:t/>
            </a:r>
            <a:br>
              <a:rPr lang="en-GB" sz="4400" b="1" dirty="0" smtClean="0"/>
            </a:br>
            <a:r>
              <a:rPr lang="en-GB" sz="4400" b="1" dirty="0" smtClean="0"/>
              <a:t>comparison</a:t>
            </a:r>
            <a:r>
              <a:rPr lang="el-GR" sz="4400" dirty="0"/>
              <a:t/>
            </a:r>
            <a:br>
              <a:rPr lang="el-GR" sz="4400" dirty="0"/>
            </a:br>
            <a:r>
              <a:rPr lang="en-GB" sz="4400" dirty="0"/>
              <a:t/>
            </a:r>
            <a:br>
              <a:rPr lang="en-GB" sz="4400" dirty="0"/>
            </a:br>
            <a:r>
              <a:rPr lang="en-GB" sz="4400" dirty="0"/>
              <a:t/>
            </a:r>
            <a:br>
              <a:rPr lang="en-GB" sz="4400" dirty="0"/>
            </a:br>
            <a:endParaRPr lang="en-GB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779" y="4589506"/>
            <a:ext cx="1083373" cy="10206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93" y="4589506"/>
            <a:ext cx="1048465" cy="104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7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E882-488E-400B-936A-CB5B2D36F118}" type="datetime1">
              <a:rPr lang="en-US" smtClean="0"/>
              <a:t>6/7/2019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47309" y="29164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103" y="1147037"/>
            <a:ext cx="5651183" cy="46391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04" y="1131539"/>
            <a:ext cx="5651183" cy="463915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43812" y="298580"/>
            <a:ext cx="9657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QCD Closure Tests</a:t>
            </a:r>
            <a:endParaRPr lang="en-GB" u="sng" dirty="0"/>
          </a:p>
        </p:txBody>
      </p:sp>
    </p:spTree>
    <p:extLst>
      <p:ext uri="{BB962C8B-B14F-4D97-AF65-F5344CB8AC3E}">
        <p14:creationId xmlns:p14="http://schemas.microsoft.com/office/powerpoint/2010/main" val="257390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08143-D8EF-4C1A-A7BC-0DD89FCC0194}" type="datetime1">
              <a:rPr lang="en-US" smtClean="0"/>
              <a:t>6/7/2019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8179" y="1302107"/>
            <a:ext cx="67676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Efficiencies and Acceptance for </a:t>
            </a:r>
            <a:r>
              <a:rPr lang="en-GB" sz="1400" dirty="0" err="1" smtClean="0"/>
              <a:t>mTT</a:t>
            </a:r>
            <a:r>
              <a:rPr lang="en-GB" sz="1400" dirty="0" smtClean="0"/>
              <a:t> and </a:t>
            </a:r>
            <a:r>
              <a:rPr lang="en-GB" sz="1400" dirty="0" err="1" smtClean="0"/>
              <a:t>jetPt</a:t>
            </a:r>
            <a:r>
              <a:rPr lang="en-GB" sz="1400" dirty="0" smtClean="0"/>
              <a:t> variables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Selection: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Jet </a:t>
            </a:r>
            <a:r>
              <a:rPr lang="en-US" sz="1400" dirty="0" smtClean="0"/>
              <a:t>Matching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Parton cuts: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partonPt</a:t>
            </a:r>
            <a:r>
              <a:rPr lang="en-US" sz="1400" dirty="0" smtClean="0"/>
              <a:t>[0],[1] &gt; 400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|</a:t>
            </a:r>
            <a:r>
              <a:rPr lang="en-US" sz="1400" dirty="0" err="1" smtClean="0"/>
              <a:t>partonEta</a:t>
            </a:r>
            <a:r>
              <a:rPr lang="en-US" sz="1400" dirty="0" smtClean="0"/>
              <a:t>[0],[1]| &lt; 2.4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mTTbarParton</a:t>
            </a:r>
            <a:r>
              <a:rPr lang="en-US" sz="1400" dirty="0" smtClean="0"/>
              <a:t> &gt; 1000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GB" sz="140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F4A7AD-1479-144F-B8C1-94F9FB28A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I. Papakrivopoulos, G. Bakas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278DE1-405C-6042-9D12-5507ADA87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2</a:t>
            </a:fld>
            <a:endParaRPr lang="en-US"/>
          </a:p>
        </p:txBody>
      </p:sp>
      <p:sp>
        <p:nvSpPr>
          <p:cNvPr id="10" name="Title 4"/>
          <p:cNvSpPr txBox="1">
            <a:spLocks/>
          </p:cNvSpPr>
          <p:nvPr/>
        </p:nvSpPr>
        <p:spPr>
          <a:xfrm>
            <a:off x="182879" y="208042"/>
            <a:ext cx="10520413" cy="7463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 smtClean="0"/>
              <a:t>Overview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9808" y="3795057"/>
                <a:ext cx="6484621" cy="2243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Definitions: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𝐸𝑓𝑓𝑖𝑐𝑖𝑒𝑛𝑐𝑦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𝑒𝑣𝑒𝑛𝑡𝑠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𝑝𝑎𝑠𝑠𝑖𝑛𝑔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𝑟𝑒𝑐𝑜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𝑝𝑎𝑟𝑡𝑜𝑛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𝑐𝑢𝑡𝑠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𝑒𝑣𝑒𝑛𝑡𝑠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𝑝𝑎𝑠𝑠𝑖𝑛𝑔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𝑝𝑎𝑟𝑡𝑜𝑛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𝑐𝑢𝑡𝑠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𝑓𝑟𝑜𝑚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𝐸𝑣𝑒𝑛𝑡𝐶𝑜𝑢𝑛𝑡𝑒𝑟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𝑃𝑎𝑟𝑡𝑜𝑛</m:t>
                          </m:r>
                        </m:e>
                      </m:d>
                    </m:oMath>
                  </m:oMathPara>
                </a14:m>
                <a:endParaRPr lang="en-US" sz="1200" b="0" dirty="0" smtClean="0"/>
              </a:p>
              <a:p>
                <a:endParaRPr lang="en-US" b="0" dirty="0" smtClean="0"/>
              </a:p>
              <a:p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𝐴𝑐𝑐𝑒𝑝𝑡𝑎𝑛𝑐𝑒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𝑒𝑣𝑒𝑛𝑡𝑠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𝑝𝑎𝑠𝑠𝑖𝑛𝑔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𝑟𝑒𝑐𝑜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𝑝𝑎𝑟𝑡𝑜𝑛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𝑐𝑢𝑡𝑠</m:t>
                          </m:r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𝑒𝑣𝑒𝑛𝑡𝑠𝑖𝑛𝑔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𝑝𝑎𝑠𝑠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𝑟𝑒𝑐𝑜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𝑐𝑢𝑡𝑠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𝑣𝑠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𝑅𝑒𝑐𝑜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20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08" y="3795057"/>
                <a:ext cx="6484621" cy="2243306"/>
              </a:xfrm>
              <a:prstGeom prst="rect">
                <a:avLst/>
              </a:prstGeom>
              <a:blipFill>
                <a:blip r:embed="rId2"/>
                <a:stretch>
                  <a:fillRect l="-752" t="-16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218826" y="1910554"/>
            <a:ext cx="51137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Reco</a:t>
            </a:r>
            <a:r>
              <a:rPr lang="en-US" sz="1400" dirty="0" smtClean="0"/>
              <a:t> cuts:</a:t>
            </a:r>
            <a:endParaRPr lang="en-US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nJets</a:t>
            </a:r>
            <a:r>
              <a:rPr lang="en-US" sz="1400" dirty="0"/>
              <a:t> &gt; 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nLeptons</a:t>
            </a:r>
            <a:r>
              <a:rPr lang="en-US" sz="1400" dirty="0"/>
              <a:t> = 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mJJ</a:t>
            </a:r>
            <a:r>
              <a:rPr lang="en-US" sz="1400" dirty="0"/>
              <a:t> &gt; 1000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jetPt</a:t>
            </a:r>
            <a:r>
              <a:rPr lang="en-US" sz="1400" dirty="0"/>
              <a:t>[0],[1] &gt; 400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|</a:t>
            </a:r>
            <a:r>
              <a:rPr lang="en-US" sz="1400" dirty="0" err="1"/>
              <a:t>jetEta</a:t>
            </a:r>
            <a:r>
              <a:rPr lang="en-US" sz="1400" dirty="0"/>
              <a:t>[0],[1]| &lt; 2.4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bTagging</a:t>
            </a:r>
            <a:r>
              <a:rPr lang="en-US" sz="1400" dirty="0"/>
              <a:t> (Medium WP)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Tagger cut (event </a:t>
            </a:r>
            <a:r>
              <a:rPr lang="en-US" sz="1400" dirty="0" err="1"/>
              <a:t>mva</a:t>
            </a:r>
            <a:r>
              <a:rPr lang="en-US" sz="1400" dirty="0"/>
              <a:t>, top Tagger, deepAK8)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JetMassSoftDrop</a:t>
            </a:r>
            <a:r>
              <a:rPr lang="en-US" sz="1400" dirty="0"/>
              <a:t> &gt; 120 and &lt; </a:t>
            </a:r>
            <a:r>
              <a:rPr lang="en-US" sz="1400" dirty="0" smtClean="0"/>
              <a:t>220</a:t>
            </a:r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256021" y="4012595"/>
                <a:ext cx="5505104" cy="1490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𝑆𝑖𝑔𝑛𝑎𝑙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𝐵𝑘𝑔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𝑠𝑖𝑔𝑛𝑎𝑙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𝑒𝑣𝑒𝑛𝑡𝑠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𝑝𝑎𝑠𝑠𝑖𝑛𝑔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𝑟𝑒𝑐𝑜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𝑐𝑢𝑡𝑠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𝑏𝑘𝑔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𝑒𝑣𝑒𝑛𝑡𝑠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𝑝𝑎𝑠𝑠𝑖𝑛𝑔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𝑟𝑒𝑐𝑜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𝑐𝑢𝑡𝑠</m:t>
                          </m:r>
                        </m:den>
                      </m:f>
                    </m:oMath>
                  </m:oMathPara>
                </a14:m>
                <a:endParaRPr lang="en-US" sz="1200" b="0" dirty="0" smtClean="0"/>
              </a:p>
              <a:p>
                <a:endParaRPr lang="en-US" b="0" dirty="0" smtClean="0"/>
              </a:p>
              <a:p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𝑌𝑖𝑒𝑙𝑑𝑠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20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𝑒𝑣𝑒𝑛𝑡𝑠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𝑝𝑎𝑠𝑠𝑖𝑛𝑔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𝑟𝑒𝑐𝑜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𝑐𝑢𝑡𝑠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𝑛𝑜𝑟𝑚𝑎𝑙𝑖𝑠𝑒𝑑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𝑙𝑢𝑚𝑖𝑛𝑜𝑠𝑖𝑡𝑦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 (35900)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6021" y="4012595"/>
                <a:ext cx="5505104" cy="1490986"/>
              </a:xfrm>
              <a:prstGeom prst="rect">
                <a:avLst/>
              </a:prstGeom>
              <a:blipFill>
                <a:blip r:embed="rId3"/>
                <a:stretch>
                  <a:fillRect b="-8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9161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97DA-3015-4AEC-8D39-6326FA6794D2}" type="datetime1">
              <a:rPr lang="en-US" smtClean="0"/>
              <a:t>6/7/2019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-1" y="179473"/>
            <a:ext cx="10520413" cy="746308"/>
          </a:xfrm>
        </p:spPr>
        <p:txBody>
          <a:bodyPr>
            <a:noAutofit/>
          </a:bodyPr>
          <a:lstStyle/>
          <a:p>
            <a:r>
              <a:rPr lang="en-GB" sz="4000" dirty="0" err="1"/>
              <a:t>TopTagger</a:t>
            </a:r>
            <a:r>
              <a:rPr lang="en-GB" sz="4000" dirty="0"/>
              <a:t>, </a:t>
            </a:r>
            <a:r>
              <a:rPr lang="en-GB" dirty="0" smtClean="0"/>
              <a:t>DeepAK8 comparison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747309" y="29164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8508989" y="1023492"/>
            <a:ext cx="1181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Zoomed in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46" y="1487704"/>
            <a:ext cx="5725309" cy="387975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361" y="1487704"/>
            <a:ext cx="5721130" cy="387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24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5AF8F-1CA5-4F19-8386-707CCF4DE86E}" type="datetime1">
              <a:rPr lang="en-US" smtClean="0"/>
              <a:t>6/7/2019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37305"/>
            <a:ext cx="10520413" cy="746308"/>
          </a:xfrm>
        </p:spPr>
        <p:txBody>
          <a:bodyPr>
            <a:noAutofit/>
          </a:bodyPr>
          <a:lstStyle/>
          <a:p>
            <a:r>
              <a:rPr lang="en-GB" sz="3200" dirty="0" err="1"/>
              <a:t>TopTagger</a:t>
            </a:r>
            <a:r>
              <a:rPr lang="en-GB" sz="3200" dirty="0"/>
              <a:t>, </a:t>
            </a:r>
            <a:r>
              <a:rPr lang="en-GB" sz="3200" dirty="0" smtClean="0"/>
              <a:t>DeepAK8, event MVA Efficiency comparison</a:t>
            </a:r>
            <a:endParaRPr lang="en-GB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6747309" y="29164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43" y="856394"/>
            <a:ext cx="5651183" cy="46391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587" y="856394"/>
            <a:ext cx="5772626" cy="463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14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14A23-516D-43F1-986D-597660D396FC}" type="datetime1">
              <a:rPr lang="en-US" smtClean="0"/>
              <a:t>6/7/2019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37305"/>
            <a:ext cx="10520413" cy="746308"/>
          </a:xfrm>
        </p:spPr>
        <p:txBody>
          <a:bodyPr>
            <a:noAutofit/>
          </a:bodyPr>
          <a:lstStyle/>
          <a:p>
            <a:r>
              <a:rPr lang="en-GB" sz="3200" dirty="0" err="1"/>
              <a:t>TopTagger</a:t>
            </a:r>
            <a:r>
              <a:rPr lang="en-GB" sz="3200" dirty="0"/>
              <a:t>, </a:t>
            </a:r>
            <a:r>
              <a:rPr lang="en-GB" sz="3200" dirty="0" smtClean="0"/>
              <a:t>DeepAK8, event MVA Acceptance comparison</a:t>
            </a:r>
            <a:endParaRPr lang="en-GB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6747309" y="29164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58" y="1040425"/>
            <a:ext cx="5651183" cy="463915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802" y="1040425"/>
            <a:ext cx="5651183" cy="463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6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6870-60C0-4EAA-8F9A-9B155254C096}" type="datetime1">
              <a:rPr lang="en-US" smtClean="0"/>
              <a:t>6/7/2019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-1" y="179473"/>
            <a:ext cx="10520413" cy="746308"/>
          </a:xfrm>
        </p:spPr>
        <p:txBody>
          <a:bodyPr>
            <a:noAutofit/>
          </a:bodyPr>
          <a:lstStyle/>
          <a:p>
            <a:r>
              <a:rPr lang="en-GB" sz="4000" dirty="0" err="1"/>
              <a:t>TopTagger</a:t>
            </a:r>
            <a:r>
              <a:rPr lang="en-GB" sz="4000" dirty="0"/>
              <a:t>, </a:t>
            </a:r>
            <a:r>
              <a:rPr lang="en-GB" dirty="0" smtClean="0"/>
              <a:t>DeepAK8 comparison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747309" y="29164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22" y="1033123"/>
            <a:ext cx="5695950" cy="45053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587" y="1033124"/>
            <a:ext cx="569595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54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968F-0741-428B-8AEA-AB37EA876EDD}" type="datetime1">
              <a:rPr lang="en-US" smtClean="0"/>
              <a:t>6/7/2019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47309" y="29164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15" y="306375"/>
            <a:ext cx="3879633" cy="30686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938" y="302819"/>
            <a:ext cx="3886451" cy="30740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279" y="312747"/>
            <a:ext cx="3881807" cy="30703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309" y="3375048"/>
            <a:ext cx="3689364" cy="29181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164" y="3383139"/>
            <a:ext cx="3684721" cy="291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80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5B9A2-A59C-42C2-B82A-45613660DD90}" type="datetime1">
              <a:rPr lang="en-US" smtClean="0"/>
              <a:t>6/7/2019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47309" y="29164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56" y="306387"/>
            <a:ext cx="3879292" cy="30684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980" y="310526"/>
            <a:ext cx="3883043" cy="30713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955" y="310526"/>
            <a:ext cx="3884295" cy="30723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399" y="3382453"/>
            <a:ext cx="3683235" cy="291332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309" y="3380175"/>
            <a:ext cx="3686115" cy="291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92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E882-488E-400B-936A-CB5B2D36F118}" type="datetime1">
              <a:rPr lang="en-US" smtClean="0"/>
              <a:t>6/7/2019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47309" y="29164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56" y="310870"/>
            <a:ext cx="3879292" cy="30684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859" y="311664"/>
            <a:ext cx="3877283" cy="30668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953" y="310870"/>
            <a:ext cx="3876848" cy="306647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309" y="3367715"/>
            <a:ext cx="3683235" cy="291332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259" y="3364217"/>
            <a:ext cx="3692079" cy="29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28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5506</TotalTime>
  <Words>208</Words>
  <Application>Microsoft Office PowerPoint</Application>
  <PresentationFormat>Widescreen</PresentationFormat>
  <Paragraphs>64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Retrospect</vt:lpstr>
      <vt:lpstr>Custom Design</vt:lpstr>
      <vt:lpstr> TopTagger, DeepAK8, event Mva comparison   </vt:lpstr>
      <vt:lpstr>PowerPoint Presentation</vt:lpstr>
      <vt:lpstr>TopTagger, DeepAK8 comparison</vt:lpstr>
      <vt:lpstr>TopTagger, DeepAK8, event MVA Efficiency comparison</vt:lpstr>
      <vt:lpstr>TopTagger, DeepAK8, event MVA Acceptance comparison</vt:lpstr>
      <vt:lpstr>TopTagger, DeepAK8 comparison</vt:lpstr>
      <vt:lpstr>PowerPoint Presentation</vt:lpstr>
      <vt:lpstr>PowerPoint Presentation</vt:lpstr>
      <vt:lpstr>PowerPoint Presentation</vt:lpstr>
      <vt:lpstr>PowerPoint Presentation</vt:lpstr>
    </vt:vector>
  </TitlesOfParts>
  <Company>CERN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Ioannis Papakrivopoulos</dc:creator>
  <cp:lastModifiedBy>Georgios Bakas</cp:lastModifiedBy>
  <cp:revision>1496</cp:revision>
  <dcterms:created xsi:type="dcterms:W3CDTF">2016-11-01T14:45:08Z</dcterms:created>
  <dcterms:modified xsi:type="dcterms:W3CDTF">2019-06-07T16:55:34Z</dcterms:modified>
</cp:coreProperties>
</file>