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28" r:id="rId4"/>
    <p:sldId id="321" r:id="rId5"/>
    <p:sldId id="330" r:id="rId6"/>
    <p:sldId id="335" r:id="rId7"/>
    <p:sldId id="331" r:id="rId8"/>
    <p:sldId id="332" r:id="rId9"/>
    <p:sldId id="333" r:id="rId10"/>
    <p:sldId id="334" r:id="rId11"/>
    <p:sldId id="337" r:id="rId12"/>
    <p:sldId id="338" r:id="rId13"/>
    <p:sldId id="339" r:id="rId14"/>
    <p:sldId id="340" r:id="rId15"/>
    <p:sldId id="34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07/06/2019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TopTagger</a:t>
            </a:r>
            <a:r>
              <a:rPr lang="en-GB" sz="4400" b="1" dirty="0" smtClean="0"/>
              <a:t>, DeepAK8, event </a:t>
            </a:r>
            <a:r>
              <a:rPr lang="en-GB" sz="4400" b="1" dirty="0" err="1" smtClean="0"/>
              <a:t>Mva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comparison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03" y="1147037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4" y="1131539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</a:t>
            </a:r>
            <a:r>
              <a:rPr lang="en-US" sz="1600" dirty="0" smtClean="0"/>
              <a:t>)) for </a:t>
            </a:r>
            <a:r>
              <a:rPr lang="en-US" sz="1600" smtClean="0"/>
              <a:t>mJJ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94121" y="1384429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3" y="12101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34" y="1154843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Background MC closure tests</a:t>
            </a:r>
            <a:endParaRPr lang="en-GB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9878" y="699796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Closure test for </a:t>
            </a:r>
            <a:r>
              <a:rPr lang="en-US" sz="1600" dirty="0" smtClean="0">
                <a:solidFill>
                  <a:srgbClr val="FF0000"/>
                </a:solidFill>
              </a:rPr>
              <a:t>QCD samples </a:t>
            </a:r>
            <a:r>
              <a:rPr lang="en-US" sz="1600" dirty="0" smtClean="0"/>
              <a:t>in Control Region (SR but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is reverted (</a:t>
            </a:r>
            <a:r>
              <a:rPr lang="en-US" sz="1600" dirty="0" err="1" smtClean="0"/>
              <a:t>btag</a:t>
            </a:r>
            <a:r>
              <a:rPr lang="en-US" sz="1600" dirty="0" smtClean="0"/>
              <a:t>==0</a:t>
            </a:r>
            <a:r>
              <a:rPr lang="en-US" sz="1600" dirty="0" smtClean="0"/>
              <a:t>)) for </a:t>
            </a:r>
            <a:r>
              <a:rPr lang="en-US" sz="1600" dirty="0" err="1" smtClean="0"/>
              <a:t>jetPt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191071" y="1455584"/>
            <a:ext cx="2331095" cy="919133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59614" y="2036286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5293" y="1529004"/>
            <a:ext cx="1447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(0-btag)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294" y="1915149"/>
            <a:ext cx="144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Signal Region (2-btag) 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027742" y="1384429"/>
            <a:ext cx="2782085" cy="832126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12797" y="1529546"/>
            <a:ext cx="729821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7673" y="1387482"/>
            <a:ext cx="146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(0-btag)</a:t>
            </a:r>
            <a:endParaRPr lang="en-GB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27673" y="1801620"/>
            <a:ext cx="1405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Region (2-btag) </a:t>
            </a:r>
            <a:endParaRPr lang="en-GB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6126" y="1652406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205022" y="1946315"/>
            <a:ext cx="7298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2592" y="1510592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8728" y="107165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" y="1302450"/>
            <a:ext cx="5651183" cy="46391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302451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mJJ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82609" y="1777980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80021"/>
            <a:ext cx="5651183" cy="4639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" y="1180021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Expected yield from </a:t>
            </a:r>
            <a:r>
              <a:rPr lang="en-US" sz="1600" dirty="0" smtClean="0"/>
              <a:t>QCD </a:t>
            </a:r>
            <a:r>
              <a:rPr lang="en-US" sz="1600" dirty="0" err="1" smtClean="0"/>
              <a:t>Bkg</a:t>
            </a:r>
            <a:r>
              <a:rPr lang="en-US" sz="1600" dirty="0" smtClean="0"/>
              <a:t> </a:t>
            </a:r>
            <a:r>
              <a:rPr lang="en-US" sz="1600" dirty="0"/>
              <a:t>samples and TT </a:t>
            </a:r>
            <a:r>
              <a:rPr lang="en-US" sz="1600" dirty="0" smtClean="0"/>
              <a:t>Signal sample </a:t>
            </a:r>
            <a:r>
              <a:rPr lang="en-US" sz="1600" dirty="0"/>
              <a:t>in the </a:t>
            </a:r>
            <a:r>
              <a:rPr lang="en-US" sz="1600" dirty="0" smtClean="0"/>
              <a:t>CR vs </a:t>
            </a:r>
            <a:r>
              <a:rPr lang="en-US" sz="1600" dirty="0" err="1" smtClean="0"/>
              <a:t>jetPt</a:t>
            </a:r>
            <a:r>
              <a:rPr lang="en-US" sz="1600" dirty="0" smtClean="0"/>
              <a:t> 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2799184" y="1761166"/>
            <a:ext cx="2313992" cy="632367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873828" y="1890788"/>
            <a:ext cx="569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81603" y="2295115"/>
            <a:ext cx="569168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0770" y="1761167"/>
            <a:ext cx="169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QCD sample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771" y="2147312"/>
            <a:ext cx="157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</a:t>
            </a:r>
            <a:endParaRPr lang="en-GB" sz="1000" dirty="0"/>
          </a:p>
        </p:txBody>
      </p:sp>
      <p:sp>
        <p:nvSpPr>
          <p:cNvPr id="31" name="Rectangle 30"/>
          <p:cNvSpPr/>
          <p:nvPr/>
        </p:nvSpPr>
        <p:spPr>
          <a:xfrm>
            <a:off x="10091564" y="1353538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0177426" y="1473829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59684" y="1887487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61848" y="1353539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61848" y="1767677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7633" y="1583011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Region Contamination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26571" y="548647"/>
            <a:ext cx="991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is </a:t>
            </a:r>
            <a:r>
              <a:rPr lang="en-US" sz="1600" dirty="0" err="1" smtClean="0"/>
              <a:t>btagging</a:t>
            </a:r>
            <a:r>
              <a:rPr lang="en-US" sz="1600" dirty="0" smtClean="0"/>
              <a:t> affect the selection in deepAK8?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34277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deepAK8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559" y="8772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tTagger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" y="1284120"/>
            <a:ext cx="5651183" cy="4639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293083"/>
            <a:ext cx="5651183" cy="4639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5796" y="5683825"/>
            <a:ext cx="10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mJJ</a:t>
            </a:r>
            <a:r>
              <a:rPr lang="en-US" sz="1400" dirty="0" smtClean="0"/>
              <a:t> (GeV)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347151" y="5799660"/>
            <a:ext cx="10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mJJ</a:t>
            </a:r>
            <a:r>
              <a:rPr lang="en-US" sz="1400" dirty="0" smtClean="0"/>
              <a:t> (GeV)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00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WP)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(event </a:t>
            </a:r>
            <a:r>
              <a:rPr lang="en-US" sz="1400" dirty="0" err="1"/>
              <a:t>mva</a:t>
            </a:r>
            <a:r>
              <a:rPr lang="en-US" sz="1400" dirty="0"/>
              <a:t>, top Tagger, deepAK8)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7DA-3015-4AEC-8D39-6326FA6794D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08989" y="102349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Zoomed in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1487704"/>
            <a:ext cx="5725309" cy="3879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61" y="1487704"/>
            <a:ext cx="5721130" cy="3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AF8F-1CA5-4F19-8386-707CCF4DE86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Efficiency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8563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56394"/>
            <a:ext cx="5772626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23-516D-43F1-986D-597660D396F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Acceptance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040425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2" y="1040425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870-60C0-4EAA-8F9A-9B155254C096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2" y="1033123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3312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68F-0741-428B-8AEA-AB37EA876ED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5" y="306375"/>
            <a:ext cx="3879633" cy="306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8" y="302819"/>
            <a:ext cx="3886451" cy="307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79" y="312747"/>
            <a:ext cx="3881807" cy="30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75048"/>
            <a:ext cx="3689364" cy="291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4" y="3383139"/>
            <a:ext cx="3684721" cy="2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9A2-A59C-42C2-B82A-45613660DD9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06387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0" y="310526"/>
            <a:ext cx="3883043" cy="307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5" y="310526"/>
            <a:ext cx="3884295" cy="3072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9" y="3382453"/>
            <a:ext cx="3683235" cy="2913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80175"/>
            <a:ext cx="3686115" cy="29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10870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9" y="311664"/>
            <a:ext cx="3877283" cy="3066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3" y="310870"/>
            <a:ext cx="3876848" cy="306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67715"/>
            <a:ext cx="3683235" cy="2913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9" y="3364217"/>
            <a:ext cx="3692079" cy="2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5517</TotalTime>
  <Words>436</Words>
  <Application>Microsoft Office PowerPoint</Application>
  <PresentationFormat>Widescreen</PresentationFormat>
  <Paragraphs>113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Custom Design</vt:lpstr>
      <vt:lpstr> TopTagger, DeepAK8, event Mva comparison   </vt:lpstr>
      <vt:lpstr>PowerPoint Presentation</vt:lpstr>
      <vt:lpstr>TopTagger, DeepAK8 comparison</vt:lpstr>
      <vt:lpstr>TopTagger, DeepAK8, event MVA Efficiency comparison</vt:lpstr>
      <vt:lpstr>TopTagger, DeepAK8, event MVA Acceptance comparison</vt:lpstr>
      <vt:lpstr>TopTagger, DeepAK8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1525</cp:revision>
  <dcterms:created xsi:type="dcterms:W3CDTF">2016-11-01T14:45:08Z</dcterms:created>
  <dcterms:modified xsi:type="dcterms:W3CDTF">2019-06-07T17:06:13Z</dcterms:modified>
</cp:coreProperties>
</file>