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56" r:id="rId3"/>
    <p:sldId id="379" r:id="rId4"/>
    <p:sldId id="394" r:id="rId5"/>
    <p:sldId id="390" r:id="rId6"/>
    <p:sldId id="380" r:id="rId7"/>
    <p:sldId id="392" r:id="rId8"/>
    <p:sldId id="395" r:id="rId9"/>
    <p:sldId id="393" r:id="rId10"/>
    <p:sldId id="396" r:id="rId11"/>
    <p:sldId id="381" r:id="rId12"/>
    <p:sldId id="383" r:id="rId13"/>
    <p:sldId id="382" r:id="rId14"/>
    <p:sldId id="384" r:id="rId15"/>
    <p:sldId id="398" r:id="rId16"/>
    <p:sldId id="397" r:id="rId17"/>
    <p:sldId id="385" r:id="rId18"/>
    <p:sldId id="399" r:id="rId19"/>
    <p:sldId id="400" r:id="rId20"/>
    <p:sldId id="401" r:id="rId21"/>
    <p:sldId id="402" r:id="rId22"/>
    <p:sldId id="386" r:id="rId23"/>
    <p:sldId id="387" r:id="rId24"/>
    <p:sldId id="3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25/06/2019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25/06/2019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6/25/2019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6/25/2019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6/25/2019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6/25/2019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6/25/2019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6/25/2019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6/25/2019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6/25/2019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6/25/2019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6/25/2019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6/25/2019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6/25/2019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TTbar</a:t>
            </a:r>
            <a:r>
              <a:rPr lang="en-GB" sz="4400" b="1" dirty="0" smtClean="0"/>
              <a:t> Differential Cross </a:t>
            </a:r>
            <a:r>
              <a:rPr lang="en-GB" sz="4400" b="1" smtClean="0"/>
              <a:t>Section in </a:t>
            </a:r>
            <a:r>
              <a:rPr lang="en-GB" sz="4400" b="1" dirty="0" smtClean="0"/>
              <a:t>Fully Hadronic</a:t>
            </a:r>
            <a:br>
              <a:rPr lang="en-GB" sz="4400" b="1" dirty="0" smtClean="0"/>
            </a:br>
            <a:r>
              <a:rPr lang="en-GB" sz="4400" b="1" dirty="0" smtClean="0"/>
              <a:t>Status Update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K. </a:t>
            </a:r>
            <a:r>
              <a:rPr lang="en-US" dirty="0" err="1" smtClean="0"/>
              <a:t>Kousouris</a:t>
            </a:r>
            <a:r>
              <a:rPr lang="en-US" dirty="0" smtClean="0"/>
              <a:t>, Y. </a:t>
            </a:r>
            <a:r>
              <a:rPr lang="en-US" dirty="0" err="1" smtClean="0"/>
              <a:t>Tsipolitis</a:t>
            </a:r>
            <a:r>
              <a:rPr lang="en-US" dirty="0" smtClean="0"/>
              <a:t>, </a:t>
            </a:r>
            <a:r>
              <a:rPr lang="en-US" u="sng" dirty="0" smtClean="0"/>
              <a:t>I. </a:t>
            </a:r>
            <a:r>
              <a:rPr lang="en-US" u="sng" dirty="0" err="1" smtClean="0"/>
              <a:t>Papakrivopoulos</a:t>
            </a:r>
            <a:r>
              <a:rPr lang="en-US" dirty="0" smtClean="0"/>
              <a:t>, G. Bakas </a:t>
            </a:r>
          </a:p>
          <a:p>
            <a:pPr algn="ctr"/>
            <a:r>
              <a:rPr lang="en-US" dirty="0" smtClean="0"/>
              <a:t>For NTUA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CSVv2 2016 vs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58"/>
            <a:ext cx="5695950" cy="450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58"/>
            <a:ext cx="5695950" cy="45053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3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CSVv2 2016 vs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58"/>
            <a:ext cx="5695950" cy="450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58"/>
            <a:ext cx="5695950" cy="45053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YieldsCSVv2 2016 vs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58"/>
            <a:ext cx="5695950" cy="450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57"/>
            <a:ext cx="5695950" cy="45053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7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Efficiency and Acceptance </a:t>
            </a:r>
            <a:r>
              <a:rPr lang="en-US" sz="2800" u="sng" dirty="0" smtClean="0"/>
              <a:t>CSVv2 vs </a:t>
            </a:r>
            <a:r>
              <a:rPr lang="en-US" sz="2800" u="sng" dirty="0" err="1" smtClean="0"/>
              <a:t>deepCSV</a:t>
            </a:r>
            <a:r>
              <a:rPr lang="en-US" sz="2800" u="sng" dirty="0" smtClean="0"/>
              <a:t> 2017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0827" y="739628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Efficiency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563085" y="739628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Acceptance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08" y="1213914"/>
            <a:ext cx="5651183" cy="4639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7" y="1213913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Efficiency and Acceptance </a:t>
            </a:r>
            <a:r>
              <a:rPr lang="en-US" sz="2800" u="sng" dirty="0" smtClean="0"/>
              <a:t>CSVv2 vs </a:t>
            </a:r>
            <a:r>
              <a:rPr lang="en-US" sz="2800" u="sng" dirty="0" err="1" smtClean="0"/>
              <a:t>deepCSV</a:t>
            </a:r>
            <a:r>
              <a:rPr lang="en-US" sz="2800" u="sng" dirty="0" smtClean="0"/>
              <a:t> 2017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0827" y="739628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Efficiency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563085" y="739628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Acceptance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5" y="1213913"/>
            <a:ext cx="5651183" cy="4639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22" y="1213914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</a:t>
            </a:r>
            <a:r>
              <a:rPr lang="en-US" sz="2800" u="sng" dirty="0" smtClean="0"/>
              <a:t>Background </a:t>
            </a:r>
            <a:r>
              <a:rPr lang="en-US" sz="2800" u="sng" dirty="0" smtClean="0"/>
              <a:t>CSVv2 vs </a:t>
            </a:r>
            <a:r>
              <a:rPr lang="en-US" sz="2800" u="sng" dirty="0" err="1" smtClean="0"/>
              <a:t>deepCSV</a:t>
            </a:r>
            <a:r>
              <a:rPr lang="en-US" sz="2800" u="sng" dirty="0" smtClean="0"/>
              <a:t>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60"/>
            <a:ext cx="5695950" cy="450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59"/>
            <a:ext cx="5695950" cy="450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50827" y="739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deepCSV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563085" y="7396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CSVv2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0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</a:t>
            </a:r>
            <a:r>
              <a:rPr lang="en-US" sz="2800" u="sng" dirty="0"/>
              <a:t>Background </a:t>
            </a:r>
            <a:r>
              <a:rPr lang="en-US" sz="2800" u="sng" dirty="0"/>
              <a:t>CSVv2 vs </a:t>
            </a:r>
            <a:r>
              <a:rPr lang="en-US" sz="2800" u="sng" dirty="0" err="1"/>
              <a:t>deepCSV</a:t>
            </a:r>
            <a:r>
              <a:rPr lang="en-US" sz="2800" u="sng" dirty="0"/>
              <a:t>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59"/>
            <a:ext cx="5695950" cy="450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59"/>
            <a:ext cx="5695950" cy="4505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0827" y="739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deepCSV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63085" y="7396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CSVv2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2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</a:t>
            </a:r>
            <a:r>
              <a:rPr lang="en-US" sz="2800" u="sng" dirty="0" smtClean="0"/>
              <a:t> </a:t>
            </a:r>
            <a:r>
              <a:rPr lang="en-US" sz="2800" u="sng" dirty="0"/>
              <a:t>CSVv2 vs </a:t>
            </a:r>
            <a:r>
              <a:rPr lang="en-US" sz="2800" u="sng" dirty="0" err="1"/>
              <a:t>deepCSV</a:t>
            </a:r>
            <a:r>
              <a:rPr lang="en-US" sz="2800" u="sng" dirty="0"/>
              <a:t>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450827" y="739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deepCSV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63085" y="7396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CSVv2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213913"/>
            <a:ext cx="5983605" cy="4912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213912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</a:t>
            </a:r>
            <a:r>
              <a:rPr lang="en-US" sz="2800" u="sng" dirty="0" smtClean="0"/>
              <a:t> </a:t>
            </a:r>
            <a:r>
              <a:rPr lang="en-US" sz="2800" u="sng" dirty="0"/>
              <a:t>CSVv2 vs </a:t>
            </a:r>
            <a:r>
              <a:rPr lang="en-US" sz="2800" u="sng" dirty="0" err="1"/>
              <a:t>deepCSV</a:t>
            </a:r>
            <a:r>
              <a:rPr lang="en-US" sz="2800" u="sng" dirty="0"/>
              <a:t>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450827" y="739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deepCSV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63085" y="7396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CSVv2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47" y="1241391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58" y="1241392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</a:t>
            </a:r>
            <a:r>
              <a:rPr lang="en-US" sz="2800" u="sng" dirty="0" smtClean="0"/>
              <a:t> </a:t>
            </a:r>
            <a:r>
              <a:rPr lang="en-US" sz="2800" u="sng" dirty="0"/>
              <a:t>CSVv2 vs </a:t>
            </a:r>
            <a:r>
              <a:rPr lang="en-US" sz="2800" u="sng" dirty="0" err="1"/>
              <a:t>deepCSV</a:t>
            </a:r>
            <a:r>
              <a:rPr lang="en-US" sz="2800" u="sng" dirty="0"/>
              <a:t>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450827" y="739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deepCSV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63085" y="7396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CSVv2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59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0" y="1108959"/>
            <a:ext cx="5983605" cy="491204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430174" y="1775492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16036" y="1895783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498294" y="2309441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00458" y="1775493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0458" y="2189631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9" name="Rectangle 18"/>
          <p:cNvSpPr/>
          <p:nvPr/>
        </p:nvSpPr>
        <p:spPr>
          <a:xfrm>
            <a:off x="3686185" y="1627357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72047" y="1747648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54305" y="2161306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56469" y="1627358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56469" y="2041496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942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CSVv2 </a:t>
            </a:r>
            <a:r>
              <a:rPr lang="en-US" sz="2800" u="sng" dirty="0" smtClean="0"/>
              <a:t>2016 vs 2017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60"/>
            <a:ext cx="5651183" cy="4639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8" y="1108959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</a:t>
            </a:r>
            <a:r>
              <a:rPr lang="en-US" sz="2800" u="sng" dirty="0" smtClean="0"/>
              <a:t> </a:t>
            </a:r>
            <a:r>
              <a:rPr lang="en-US" sz="2800" u="sng" dirty="0"/>
              <a:t>CSVv2 vs </a:t>
            </a:r>
            <a:r>
              <a:rPr lang="en-US" sz="2800" u="sng" dirty="0" err="1"/>
              <a:t>deepCSV</a:t>
            </a:r>
            <a:r>
              <a:rPr lang="en-US" sz="2800" u="sng" dirty="0"/>
              <a:t>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450827" y="739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deepCSV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63085" y="7396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CSVv2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51" y="1188042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88042"/>
            <a:ext cx="5983605" cy="49120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430174" y="1775492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16036" y="1895783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498294" y="2309441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00458" y="1775493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9900458" y="2189631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2979718" y="1691534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065580" y="1811825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47838" y="2225483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50002" y="1691535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50002" y="2105673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431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CSVv2 vs </a:t>
            </a:r>
            <a:r>
              <a:rPr lang="en-US" sz="2800" u="sng" dirty="0" err="1"/>
              <a:t>deepCSV</a:t>
            </a:r>
            <a:r>
              <a:rPr lang="en-US" sz="2800" u="sng" dirty="0"/>
              <a:t>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58"/>
            <a:ext cx="5695950" cy="450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58"/>
            <a:ext cx="5695950" cy="4505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0827" y="739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deepCSV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563085" y="7396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CSVv2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9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CSVv2 vs </a:t>
            </a:r>
            <a:r>
              <a:rPr lang="en-US" sz="2800" u="sng" dirty="0" err="1"/>
              <a:t>deepCSV</a:t>
            </a:r>
            <a:r>
              <a:rPr lang="en-US" sz="2800" u="sng" dirty="0"/>
              <a:t>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58"/>
            <a:ext cx="5695950" cy="450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58"/>
            <a:ext cx="5695950" cy="4505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0827" y="739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deepCSV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563085" y="7396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CSVv2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CSVv2 vs </a:t>
            </a:r>
            <a:r>
              <a:rPr lang="en-US" sz="2800" u="sng" dirty="0" err="1"/>
              <a:t>deepCSV</a:t>
            </a:r>
            <a:r>
              <a:rPr lang="en-US" sz="2800" u="sng" dirty="0"/>
              <a:t>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58"/>
            <a:ext cx="5695950" cy="450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57"/>
            <a:ext cx="5695950" cy="450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50827" y="739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deepCSV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563085" y="7396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CSVv2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CSVv2 </a:t>
            </a:r>
            <a:r>
              <a:rPr lang="en-US" sz="2800" u="sng" dirty="0" smtClean="0"/>
              <a:t>2016 vs 2017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69" y="1213914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8" y="1108960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</a:t>
            </a:r>
            <a:r>
              <a:rPr lang="en-US" sz="2800" u="sng" dirty="0" smtClean="0"/>
              <a:t>Background </a:t>
            </a:r>
            <a:r>
              <a:rPr lang="en-US" sz="2800" u="sng" dirty="0" smtClean="0"/>
              <a:t>CSVv2 2016 vs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60"/>
            <a:ext cx="5695950" cy="450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60"/>
            <a:ext cx="5695950" cy="4505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2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</a:t>
            </a:r>
            <a:r>
              <a:rPr lang="en-US" sz="2800" u="sng" dirty="0"/>
              <a:t>Background </a:t>
            </a:r>
            <a:r>
              <a:rPr lang="en-US" sz="2800" u="sng" dirty="0"/>
              <a:t>CSVv2 2016 vs </a:t>
            </a:r>
            <a:r>
              <a:rPr lang="en-US" sz="2800" u="sng" dirty="0" smtClean="0"/>
              <a:t>2017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59"/>
            <a:ext cx="5695950" cy="4505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08959"/>
            <a:ext cx="5695950" cy="45053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3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 CSVv2 </a:t>
            </a:r>
            <a:r>
              <a:rPr lang="en-US" sz="2800" u="sng" dirty="0" smtClean="0"/>
              <a:t>2016 vs 2017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69" y="1108960"/>
            <a:ext cx="5983605" cy="4912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" y="1108960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 CSVv2 </a:t>
            </a:r>
            <a:r>
              <a:rPr lang="en-US" sz="2800" u="sng" dirty="0" smtClean="0"/>
              <a:t>2016 vs 2017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" y="1108960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8" y="1108960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 CSVv2 </a:t>
            </a:r>
            <a:r>
              <a:rPr lang="en-US" sz="2800" u="sng" dirty="0" smtClean="0"/>
              <a:t>2016 vs 2017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" y="1108960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75" y="1108960"/>
            <a:ext cx="5983605" cy="49120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86312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72174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4432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6596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6596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9240069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25931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8189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0353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0353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780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 CSVv2 </a:t>
            </a:r>
            <a:r>
              <a:rPr lang="en-US" sz="2800" u="sng" dirty="0" smtClean="0"/>
              <a:t>2016 vs 2017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" y="1111294"/>
            <a:ext cx="5983605" cy="491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08960"/>
            <a:ext cx="5983605" cy="49120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86312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72174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4432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6596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756596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269917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355779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338037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40201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9740201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778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6706</TotalTime>
  <Words>484</Words>
  <Application>Microsoft Office PowerPoint</Application>
  <PresentationFormat>Widescreen</PresentationFormat>
  <Paragraphs>153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Custom Design</vt:lpstr>
      <vt:lpstr> TTbar Differential Cross Section in Fully Hadronic Status Update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2131</cp:revision>
  <dcterms:created xsi:type="dcterms:W3CDTF">2016-11-01T14:45:08Z</dcterms:created>
  <dcterms:modified xsi:type="dcterms:W3CDTF">2019-06-25T16:35:35Z</dcterms:modified>
</cp:coreProperties>
</file>