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256" r:id="rId3"/>
    <p:sldId id="500" r:id="rId4"/>
    <p:sldId id="50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5/7/20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5/7/20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5/7/20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5/7/20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5/7/20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5/7/20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5/7/20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5/7/20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5/7/20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5/7/20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5/7/20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5/7/20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5/7/20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5/7/20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5/7/20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ern.ch/event/888620/timetabl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8/5/2020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1071276"/>
            <a:ext cx="117830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Noticed that in our training we are not selecting events that pass a mass cut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(50, 300) GeV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Implemented and re-training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Production with new files to check whether CR has no ttbar contamination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itchFamily="2" charset="2"/>
              </a:rPr>
              <a:t>LHCtopWG</a:t>
            </a:r>
            <a:endParaRPr lang="en-US" sz="2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Working on the presentation for TOP-18—013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hlinkClick r:id="rId2"/>
              </a:rPr>
              <a:t>https://indico.cern.ch/event/888620/timetable/</a:t>
            </a:r>
            <a:endParaRPr lang="en-US" sz="2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5/7/20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New training with mass cut: 50 &lt;  </a:t>
            </a:r>
            <a:r>
              <a:rPr lang="en-US" sz="2800" u="sng" dirty="0" err="1"/>
              <a:t>m</a:t>
            </a:r>
            <a:r>
              <a:rPr lang="en-US" sz="2800" u="sng" baseline="-25000" dirty="0" err="1"/>
              <a:t>top</a:t>
            </a:r>
            <a:r>
              <a:rPr lang="en-US" sz="2800" u="sng" baseline="-25000" dirty="0"/>
              <a:t> </a:t>
            </a:r>
            <a:r>
              <a:rPr lang="en-US" sz="2800" u="sng" dirty="0"/>
              <a:t> &lt;300 GeV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5/7/20</a:t>
            </a:fld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DF0C97D-9B04-264C-9DF9-9915DDF1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1" y="1369144"/>
            <a:ext cx="4936490" cy="3665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B4A0D-9C88-144F-B303-E4AF8A83B0DD}"/>
              </a:ext>
            </a:extLst>
          </p:cNvPr>
          <p:cNvSpPr txBox="1"/>
          <p:nvPr/>
        </p:nvSpPr>
        <p:spPr>
          <a:xfrm>
            <a:off x="1848200" y="827391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GR" dirty="0"/>
              <a:t>ith mass cut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286D65AB-C0F2-B849-97AB-83BD8B61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649" y="1362645"/>
            <a:ext cx="4936490" cy="3632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314FBB-9BF0-FD45-99D9-726FBDCD4138}"/>
              </a:ext>
            </a:extLst>
          </p:cNvPr>
          <p:cNvSpPr txBox="1"/>
          <p:nvPr/>
        </p:nvSpPr>
        <p:spPr>
          <a:xfrm>
            <a:off x="8129988" y="827391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GR" dirty="0"/>
              <a:t>ithout mass cut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CE758-F71F-934C-87C1-0CFCE4CC1BEC}"/>
              </a:ext>
            </a:extLst>
          </p:cNvPr>
          <p:cNvSpPr txBox="1"/>
          <p:nvPr/>
        </p:nvSpPr>
        <p:spPr>
          <a:xfrm>
            <a:off x="486861" y="5174173"/>
            <a:ext cx="54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 for production so that we can check whether the ttbar contamination in the CR is maybe a consequence of our training…</a:t>
            </a:r>
            <a:endParaRPr lang="en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902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3404</TotalTime>
  <Words>127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Custom Design</vt:lpstr>
      <vt:lpstr> Weekly Report NTUA 8/5/2020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938</cp:revision>
  <dcterms:created xsi:type="dcterms:W3CDTF">2019-11-29T10:22:58Z</dcterms:created>
  <dcterms:modified xsi:type="dcterms:W3CDTF">2020-05-07T16:07:22Z</dcterms:modified>
</cp:coreProperties>
</file>