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500" r:id="rId4"/>
    <p:sldId id="509" r:id="rId5"/>
    <p:sldId id="514" r:id="rId6"/>
    <p:sldId id="515" r:id="rId7"/>
    <p:sldId id="516" r:id="rId8"/>
    <p:sldId id="517" r:id="rId9"/>
    <p:sldId id="513" r:id="rId10"/>
    <p:sldId id="512" r:id="rId11"/>
    <p:sldId id="518" r:id="rId12"/>
    <p:sldId id="519" r:id="rId13"/>
    <p:sldId id="5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1/10/20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1/10/20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1/10/20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1/10/20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1/10/20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10/1/2020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Template Fit Results for 2016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F6194B-CCAF-A54A-A907-E64CD984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6730" y="46538"/>
            <a:ext cx="2443353" cy="3816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DE2722-3605-EE4D-A359-A0E1717C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6730" y="2830469"/>
            <a:ext cx="2443353" cy="3816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836704-65A6-9D44-AEE2-00FBED95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73206" y="46539"/>
            <a:ext cx="2443353" cy="3816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70B744-AB96-BA4F-988A-034E80AC3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73207" y="2830468"/>
            <a:ext cx="2443353" cy="38164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8B5A0-7D60-BF49-AD8D-7A3791CD8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678781" y="2830467"/>
            <a:ext cx="2443353" cy="38164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9B5F15-309C-4A4A-9077-3C32C362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78780" y="46538"/>
            <a:ext cx="2443353" cy="381647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A975B8-9E30-1746-A5C5-51A3B7F16081}"/>
              </a:ext>
            </a:extLst>
          </p:cNvPr>
          <p:cNvCxnSpPr>
            <a:cxnSpLocks/>
          </p:cNvCxnSpPr>
          <p:nvPr/>
        </p:nvCxnSpPr>
        <p:spPr>
          <a:xfrm>
            <a:off x="0" y="3362929"/>
            <a:ext cx="12192000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910B35-B93D-774F-9D85-6C91FB298883}"/>
              </a:ext>
            </a:extLst>
          </p:cNvPr>
          <p:cNvSpPr txBox="1"/>
          <p:nvPr/>
        </p:nvSpPr>
        <p:spPr>
          <a:xfrm>
            <a:off x="7300913" y="118951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Ttbar templates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065C1-E166-7D4C-BCE7-89AAF8DF8F3C}"/>
              </a:ext>
            </a:extLst>
          </p:cNvPr>
          <p:cNvSpPr txBox="1"/>
          <p:nvPr/>
        </p:nvSpPr>
        <p:spPr>
          <a:xfrm>
            <a:off x="4609033" y="5903977"/>
            <a:ext cx="29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templates</a:t>
            </a:r>
          </a:p>
        </p:txBody>
      </p:sp>
    </p:spTree>
    <p:extLst>
      <p:ext uri="{BB962C8B-B14F-4D97-AF65-F5344CB8AC3E}">
        <p14:creationId xmlns:p14="http://schemas.microsoft.com/office/powerpoint/2010/main" val="40159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21DB9-E6A3-B34B-85EC-2FFA6279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9" y="0"/>
            <a:ext cx="582990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74B0C-8887-894A-BDCA-ED7DA47F5A6D}"/>
              </a:ext>
            </a:extLst>
          </p:cNvPr>
          <p:cNvSpPr/>
          <p:nvPr/>
        </p:nvSpPr>
        <p:spPr>
          <a:xfrm>
            <a:off x="6739316" y="1294001"/>
            <a:ext cx="4822804" cy="304698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1.0522e+00 +/-  3.99e-02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9.9932e-01 +/-  2.13e-03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   -2.2221e-03 +/-  8.40e-04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2.6836e+03 +/-  5.94e+02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2.2612e+04 +/-  6.91e+02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1.2392e+04 +/-  7.16e+02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1.2781e+00 +/-  1.59e+00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3.1374e-02 +/-  1.60e-01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5.8115e-01 +/-  7.09e-01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4.9877e-05 +/-  1.32e+00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3.2530e-01 +/-  4.61e-01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1.8593e-01 +/-  1.13e-01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1.5516e+02 +/-  4.94e+00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4.7968e+01 +/-  2.82e+00</a:t>
            </a:r>
          </a:p>
        </p:txBody>
      </p:sp>
    </p:spTree>
    <p:extLst>
      <p:ext uri="{BB962C8B-B14F-4D97-AF65-F5344CB8AC3E}">
        <p14:creationId xmlns:p14="http://schemas.microsoft.com/office/powerpoint/2010/main" val="18880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Transfer Factors (both Data and Closure tests)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F8B4D1-CC3D-1B45-8C3D-CC21B327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47992" y="551412"/>
            <a:ext cx="4311269" cy="5976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B620CE-5B0E-F247-8B07-CD2EC28D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289" y="551412"/>
            <a:ext cx="4311269" cy="5976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0DD397-E665-5243-AB44-3A16D45C3678}"/>
              </a:ext>
            </a:extLst>
          </p:cNvPr>
          <p:cNvSpPr txBox="1"/>
          <p:nvPr/>
        </p:nvSpPr>
        <p:spPr>
          <a:xfrm>
            <a:off x="2787141" y="849234"/>
            <a:ext cx="68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65AD5-FE9C-F948-9BAE-C77FEE965A43}"/>
              </a:ext>
            </a:extLst>
          </p:cNvPr>
          <p:cNvSpPr txBox="1"/>
          <p:nvPr/>
        </p:nvSpPr>
        <p:spPr>
          <a:xfrm>
            <a:off x="8341029" y="843942"/>
            <a:ext cx="172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 Closure Test</a:t>
            </a:r>
          </a:p>
        </p:txBody>
      </p:sp>
    </p:spTree>
    <p:extLst>
      <p:ext uri="{BB962C8B-B14F-4D97-AF65-F5344CB8AC3E}">
        <p14:creationId xmlns:p14="http://schemas.microsoft.com/office/powerpoint/2010/main" val="13338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717334"/>
            <a:ext cx="117830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 we are implementing is not 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Looser b-tag WP</a:t>
            </a:r>
            <a:r>
              <a:rPr lang="en-US" dirty="0">
                <a:sym typeface="Wingdings" pitchFamily="2" charset="2"/>
              </a:rPr>
              <a:t> Less ttbar contamination in CR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Need to re-do method to check how the looser b-tag WP responds to out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Efficiency/Acceptance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QCD Closure tests and ttbar Contamination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Response matrices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Mass Fit results: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Simultaneous fit is not performing well 𝙭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Signal and </a:t>
            </a:r>
            <a:r>
              <a:rPr lang="en-US" dirty="0" err="1">
                <a:sym typeface="Wingdings" pitchFamily="2" charset="2"/>
              </a:rPr>
              <a:t>bkg</a:t>
            </a:r>
            <a:r>
              <a:rPr lang="en-US" dirty="0">
                <a:sym typeface="Wingdings" pitchFamily="2" charset="2"/>
              </a:rPr>
              <a:t> templates ✓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Fit in the 2btag region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Btagging</a:t>
            </a:r>
            <a:r>
              <a:rPr lang="en-US" dirty="0">
                <a:sym typeface="Wingdings" pitchFamily="2" charset="2"/>
              </a:rPr>
              <a:t> efficiency in the </a:t>
            </a:r>
            <a:r>
              <a:rPr lang="en-US" dirty="0" err="1">
                <a:sym typeface="Wingdings" pitchFamily="2" charset="2"/>
              </a:rPr>
              <a:t>subjet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 , </a:t>
            </a:r>
            <a:r>
              <a:rPr lang="en-US" dirty="0" err="1">
                <a:sym typeface="Wingdings" pitchFamily="2" charset="2"/>
              </a:rPr>
              <a:t>subjet</a:t>
            </a:r>
            <a:r>
              <a:rPr lang="en-US" dirty="0">
                <a:sym typeface="Wingdings" pitchFamily="2" charset="2"/>
              </a:rPr>
              <a:t> |eta| phase space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Btagging</a:t>
            </a:r>
            <a:r>
              <a:rPr lang="en-US" dirty="0">
                <a:sym typeface="Wingdings" pitchFamily="2" charset="2"/>
              </a:rPr>
              <a:t> purity ✓</a:t>
            </a:r>
            <a:endParaRPr lang="el-G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 order to compare our results with theoretical </a:t>
            </a:r>
            <a:r>
              <a:rPr lang="en-US" dirty="0" err="1">
                <a:sym typeface="Wingdings" pitchFamily="2" charset="2"/>
              </a:rPr>
              <a:t>parton</a:t>
            </a:r>
            <a:r>
              <a:rPr lang="en-US" dirty="0">
                <a:sym typeface="Wingdings" pitchFamily="2" charset="2"/>
              </a:rPr>
              <a:t>/particle results  Nominal MC and not High </a:t>
            </a:r>
            <a:r>
              <a:rPr lang="en-US" dirty="0" err="1">
                <a:sym typeface="Wingdings" pitchFamily="2" charset="2"/>
              </a:rPr>
              <a:t>Mtt</a:t>
            </a:r>
            <a:r>
              <a:rPr lang="en-US" dirty="0">
                <a:sym typeface="Wingdings" pitchFamily="2" charset="2"/>
              </a:rPr>
              <a:t> samples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Nominal MC production (2016 re-</a:t>
            </a:r>
            <a:r>
              <a:rPr lang="en-US" dirty="0" err="1">
                <a:sym typeface="Wingdings" pitchFamily="2" charset="2"/>
              </a:rPr>
              <a:t>reco</a:t>
            </a:r>
            <a:r>
              <a:rPr lang="en-US">
                <a:sym typeface="Wingdings" pitchFamily="2" charset="2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6317AD-CDBB-1342-868A-918623CE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4845" y="125638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FF95A-EDCF-A842-B1D4-53763B53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9069" y="1314257"/>
            <a:ext cx="3143377" cy="381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045B4-6433-5A45-9C81-543DB7DEE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71108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EA4022-D747-DE4E-9AE2-4E527C68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6083" y="1314257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3519-FBFF-CE4D-8352-1228F2E8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47826" y="131425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1E50C-D054-864E-A939-30A59D453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4259" y="1314257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B6F26-51AE-8742-B961-DB89BAA9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9553" y="1344815"/>
            <a:ext cx="3143377" cy="381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02BB7-7F56-F043-A83D-2011392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7728" y="1344815"/>
            <a:ext cx="3143377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26641-93B0-3B49-B121-84DD860B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67721" y="1344815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D2224B-BE2E-B941-B9B6-1214F0B7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01931" y="1419008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02430-3159-FD48-A933-9AD3C759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25230" y="1419008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21CDF7-ADD8-6342-BCE5-2892B4284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1518" y="1419008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Loose b-tagging WP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F377D7-416B-554D-9884-32E66332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7174" y="1438308"/>
            <a:ext cx="3143377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F2EA9-321E-8049-8959-9F468DD9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1310" y="1438307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FA9AB-B2BE-1D43-B872-4CA06ECC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1360" y="1438306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1/10/20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Efficiency And Acceptance for all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EC405-B3A3-2F42-B642-F30A101E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750" y="222505"/>
            <a:ext cx="5041265" cy="612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417D6-A163-8F48-A9DC-24BA0F3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10985" y="222505"/>
            <a:ext cx="504126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16903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842701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Fit in 2btag region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fit in the 2btag region: Now we have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pure Control Region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694</Words>
  <Application>Microsoft Macintosh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10/1/2020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208</cp:revision>
  <dcterms:created xsi:type="dcterms:W3CDTF">2019-11-29T10:22:58Z</dcterms:created>
  <dcterms:modified xsi:type="dcterms:W3CDTF">2020-01-10T10:09:55Z</dcterms:modified>
</cp:coreProperties>
</file>