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8"/>
  </p:notesMasterIdLst>
  <p:sldIdLst>
    <p:sldId id="256" r:id="rId2"/>
    <p:sldId id="270" r:id="rId3"/>
    <p:sldId id="293" r:id="rId4"/>
    <p:sldId id="284" r:id="rId5"/>
    <p:sldId id="271" r:id="rId6"/>
    <p:sldId id="272" r:id="rId7"/>
    <p:sldId id="273" r:id="rId8"/>
    <p:sldId id="274" r:id="rId9"/>
    <p:sldId id="275" r:id="rId10"/>
    <p:sldId id="288" r:id="rId11"/>
    <p:sldId id="278" r:id="rId12"/>
    <p:sldId id="279" r:id="rId13"/>
    <p:sldId id="280" r:id="rId14"/>
    <p:sldId id="281" r:id="rId15"/>
    <p:sldId id="282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199A4-CEEB-3449-ABB2-E8F48428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14" y="0"/>
            <a:ext cx="439057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83D6E-9367-FE44-95FB-47CCBFDF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3" y="-33090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8682-5459-AF42-88BB-5E864D3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30867-8D2F-E041-857F-BC4E315E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714" y="0"/>
            <a:ext cx="439057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89AF73-D7A3-164F-B391-8817EBA7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54" y="-302849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6BCD0-3E17-014E-8401-7D22115D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43" y="472058"/>
            <a:ext cx="439057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21416F-3C4E-2140-8922-A10F7BCD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18" y="-43543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B2BE97-E4EB-E84E-90A7-A08EDD0B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07" y="302849"/>
            <a:ext cx="439057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1D18E-758B-F648-B7C8-AEEF4AC8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49" y="148893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5F406-AE9E-954F-A359-23562AB2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07" y="302849"/>
            <a:ext cx="439057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D1852-DCC6-9748-BEEF-929595BB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65" y="-259306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C8A0C1-E6AE-9B44-8788-4B2EF96C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1C754A04-EB10-C24F-85E4-6BB9E6ED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714" y="0"/>
            <a:ext cx="4390571" cy="6858000"/>
          </a:xfrm>
          <a:prstGeom prst="rect">
            <a:avLst/>
          </a:prstGeom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4AD47693-49BA-0242-B991-258D59D2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53" y="33090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4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19"/>
            <a:ext cx="5798166" cy="4796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37" y="1108019"/>
            <a:ext cx="6333066" cy="47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38E07-DBC2-784D-ABBE-F4395584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5" y="-302849"/>
            <a:ext cx="4390571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CD2FD-CDA0-D947-B243-9C35F5C1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629" y="381000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23CAA-E92E-3A48-A021-8FBC6071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7" y="302849"/>
            <a:ext cx="439057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5083B-5FD9-5143-9E71-E4DD0B00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65" y="860538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C45AE-123B-2A49-B4E1-2D0ECBF7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15" y="896543"/>
            <a:ext cx="439057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380506-A637-B941-8B82-30D20248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29" y="768906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539BEE-A0C0-3345-BA1C-96165028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561" y="922794"/>
            <a:ext cx="439057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C55DA-5763-7640-A7AC-FE7EB52F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94" y="795224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91020-9E90-0B43-B403-74927E44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42" y="949179"/>
            <a:ext cx="439057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97EC43-C3A6-0E4F-BCAE-685F8FBC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29" y="633890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DB837-75BB-C544-A2B9-F50D414A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48" y="-215653"/>
            <a:ext cx="439057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884CE-B717-1540-9294-63CD355F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57" y="0"/>
            <a:ext cx="43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602</Words>
  <Application>Microsoft Macintosh PowerPoint</Application>
  <PresentationFormat>Widescreen</PresentationFormat>
  <Paragraphs>140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514</cp:revision>
  <dcterms:created xsi:type="dcterms:W3CDTF">2019-02-07T21:49:08Z</dcterms:created>
  <dcterms:modified xsi:type="dcterms:W3CDTF">2019-05-09T07:59:12Z</dcterms:modified>
</cp:coreProperties>
</file>