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439" r:id="rId4"/>
    <p:sldId id="438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2" r:id="rId17"/>
    <p:sldId id="45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24/07/2019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24/07/2019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24/07/2019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7/24/2019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7/24/2019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7/24/2019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7/24/2019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7/24/2019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7/24/2019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7/24/2019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7/24/2019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7/24/2019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7/24/2019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7/24/2019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7/24/2019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 smtClean="0"/>
              <a:t>HEP Weekly Report</a:t>
            </a: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D351-0F92-4843-A875-06FC573726F4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2017 (with </a:t>
            </a:r>
            <a:r>
              <a:rPr lang="en-US" sz="2800" u="sng" dirty="0" err="1"/>
              <a:t>btagging</a:t>
            </a:r>
            <a:r>
              <a:rPr lang="en-US" sz="2800" u="sng" dirty="0"/>
              <a:t>) </a:t>
            </a:r>
            <a:endParaRPr lang="en-US" sz="2800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818959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18959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E56C-1685-4AF5-92C8-091432F23FB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2018 (with </a:t>
            </a:r>
            <a:r>
              <a:rPr lang="en-US" sz="2800" u="sng" dirty="0" err="1"/>
              <a:t>btagging</a:t>
            </a:r>
            <a:r>
              <a:rPr lang="en-US" sz="2800" u="sng" dirty="0"/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745807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745807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2018 (with </a:t>
            </a:r>
            <a:r>
              <a:rPr lang="en-US" sz="2800" u="sng" dirty="0" err="1"/>
              <a:t>btagging</a:t>
            </a:r>
            <a:r>
              <a:rPr lang="en-US" sz="2800" u="sng" dirty="0"/>
              <a:t>) </a:t>
            </a:r>
            <a:endParaRPr lang="en-US" sz="2800" u="sn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" y="901254"/>
            <a:ext cx="5983605" cy="491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43" y="901254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</a:t>
            </a:r>
            <a:r>
              <a:rPr lang="en-US" sz="2800" u="sng" dirty="0" err="1" smtClean="0"/>
              <a:t>Bkg</a:t>
            </a:r>
            <a:r>
              <a:rPr lang="en-US" sz="2800" u="sng" dirty="0" smtClean="0"/>
              <a:t> 2016 </a:t>
            </a:r>
            <a:r>
              <a:rPr lang="en-US" sz="2800" u="sng" dirty="0" smtClean="0"/>
              <a:t>vs </a:t>
            </a:r>
            <a:r>
              <a:rPr lang="en-US" sz="2800" u="sng" dirty="0" smtClean="0"/>
              <a:t>2017</a:t>
            </a:r>
            <a:endParaRPr lang="en-US" sz="2800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86003"/>
            <a:ext cx="5695950" cy="450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7" y="986004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</a:t>
            </a:r>
            <a:r>
              <a:rPr lang="en-US" sz="2800" u="sng" dirty="0" err="1" smtClean="0"/>
              <a:t>Bkg</a:t>
            </a:r>
            <a:r>
              <a:rPr lang="en-US" sz="2800" u="sng" dirty="0" smtClean="0"/>
              <a:t> 2016 </a:t>
            </a:r>
            <a:r>
              <a:rPr lang="en-US" sz="2800" u="sng" dirty="0" smtClean="0"/>
              <a:t>vs </a:t>
            </a:r>
            <a:r>
              <a:rPr lang="en-US" sz="2800" u="sng" dirty="0" smtClean="0"/>
              <a:t>2018</a:t>
            </a:r>
            <a:endParaRPr lang="en-US" sz="2800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212913"/>
            <a:ext cx="5695950" cy="450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7" y="1212912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Expected yields 2016 </a:t>
            </a:r>
            <a:r>
              <a:rPr lang="en-US" sz="2200" u="sng" dirty="0" smtClean="0"/>
              <a:t>vs </a:t>
            </a:r>
            <a:r>
              <a:rPr lang="en-US" sz="2200" u="sng" dirty="0" smtClean="0"/>
              <a:t>2017</a:t>
            </a:r>
            <a:endParaRPr lang="en-US" sz="2200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38" y="1526912"/>
            <a:ext cx="3987165" cy="3153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03" y="1526912"/>
            <a:ext cx="3987165" cy="3153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" y="1432368"/>
            <a:ext cx="3987165" cy="31537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7376" y="4438246"/>
            <a:ext cx="149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jetMassSoftDrop</a:t>
            </a:r>
            <a:r>
              <a:rPr lang="en-US" sz="1000" dirty="0" smtClean="0"/>
              <a:t> (GeV)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506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Expected yields 2016 </a:t>
            </a:r>
            <a:r>
              <a:rPr lang="en-US" sz="2200" u="sng" dirty="0" smtClean="0"/>
              <a:t>vs </a:t>
            </a:r>
            <a:r>
              <a:rPr lang="en-US" sz="2200" u="sng" dirty="0" smtClean="0"/>
              <a:t>2018</a:t>
            </a:r>
            <a:endParaRPr lang="en-US" sz="2200" u="sng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3" y="1567315"/>
            <a:ext cx="3987165" cy="3153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98" y="1567315"/>
            <a:ext cx="3987165" cy="3153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1567315"/>
            <a:ext cx="3987165" cy="31537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37960" y="4474822"/>
            <a:ext cx="149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jetMassSoftDrop</a:t>
            </a:r>
            <a:r>
              <a:rPr lang="en-US" sz="1000" dirty="0" smtClean="0"/>
              <a:t> (GeV)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800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827" y="862065"/>
            <a:ext cx="104038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Top Tagger: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WP’s for 2017 and 2018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ConfDbChecks</a:t>
            </a:r>
            <a:r>
              <a:rPr lang="en-US" sz="1400" dirty="0" smtClean="0"/>
              <a:t> in </a:t>
            </a:r>
            <a:r>
              <a:rPr lang="en-US" sz="1400" dirty="0" err="1" smtClean="0"/>
              <a:t>CMSfwInstallUtils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tool that allows checks between </a:t>
            </a:r>
            <a:r>
              <a:rPr lang="en-US" sz="1400" dirty="0" err="1" smtClean="0"/>
              <a:t>db</a:t>
            </a:r>
            <a:r>
              <a:rPr lang="en-US" sz="1400" dirty="0" smtClean="0"/>
              <a:t> and project.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Testing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fwInstallationUtils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Further improvements to the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ArdEnvino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Live measurements at the lab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TOP-18-013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Closure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Efficiency, Acceptance for new variables for </a:t>
            </a:r>
            <a:r>
              <a:rPr lang="en-US" sz="1400" dirty="0" err="1" smtClean="0"/>
              <a:t>parton</a:t>
            </a:r>
            <a:r>
              <a:rPr lang="en-US" sz="1400" dirty="0" smtClean="0"/>
              <a:t> and particle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3737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7AFA-FA91-43BB-B63D-9A83059E2297}" type="datetime1">
              <a:rPr lang="en-US" smtClean="0"/>
              <a:t>7/24/2019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</a:t>
            </a:r>
            <a:r>
              <a:rPr lang="en-US" sz="1400" dirty="0" smtClean="0"/>
              <a:t>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99A9-AF64-4C51-8102-AF6F038A1BFC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2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6C7-71EE-4672-8A11-1EF8A1B0948C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2017 (no </a:t>
            </a:r>
            <a:r>
              <a:rPr lang="en-US" sz="2800" u="sng" dirty="0" err="1"/>
              <a:t>btagging</a:t>
            </a:r>
            <a:r>
              <a:rPr lang="en-US" sz="2800" u="sng" dirty="0"/>
              <a:t> requirement) </a:t>
            </a:r>
          </a:p>
          <a:p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65262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65263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D351-0F92-4843-A875-06FC573726F4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2017 (no </a:t>
            </a:r>
            <a:r>
              <a:rPr lang="en-US" sz="2800" u="sng" dirty="0" err="1"/>
              <a:t>btagging</a:t>
            </a:r>
            <a:r>
              <a:rPr lang="en-US" sz="2800" u="sng" dirty="0"/>
              <a:t> requirement) </a:t>
            </a:r>
          </a:p>
          <a:p>
            <a:endParaRPr lang="en-US" sz="2800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69085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869085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E56C-1685-4AF5-92C8-091432F23FB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2018 (no </a:t>
            </a:r>
            <a:r>
              <a:rPr lang="en-US" sz="2800" u="sng" dirty="0" err="1"/>
              <a:t>btagging</a:t>
            </a:r>
            <a:r>
              <a:rPr lang="en-US" sz="2800" u="sng" dirty="0"/>
              <a:t> requirement)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67740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967739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</a:t>
            </a:r>
            <a:r>
              <a:rPr lang="en-US" sz="2800" u="sng" dirty="0"/>
              <a:t>2018 </a:t>
            </a:r>
            <a:r>
              <a:rPr lang="en-US" sz="2800" u="sng" dirty="0" smtClean="0"/>
              <a:t>(no </a:t>
            </a:r>
            <a:r>
              <a:rPr lang="en-US" sz="2800" u="sng" dirty="0" err="1" smtClean="0"/>
              <a:t>btagging</a:t>
            </a:r>
            <a:r>
              <a:rPr lang="en-US" sz="2800" u="sng" dirty="0" smtClean="0"/>
              <a:t> requirement)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71" y="892111"/>
            <a:ext cx="5983605" cy="4912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892111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6C7-71EE-4672-8A11-1EF8A1B0948C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2017 (with </a:t>
            </a:r>
            <a:r>
              <a:rPr lang="en-US" sz="2800" u="sng" dirty="0" err="1" smtClean="0"/>
              <a:t>btagging</a:t>
            </a:r>
            <a:r>
              <a:rPr lang="en-US" sz="2800" u="sng" dirty="0" smtClean="0"/>
              <a:t>) 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19543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19542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7417</TotalTime>
  <Words>346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Custom Design</vt:lpstr>
      <vt:lpstr>  HEP Weekly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2424</cp:revision>
  <dcterms:created xsi:type="dcterms:W3CDTF">2016-11-01T14:45:08Z</dcterms:created>
  <dcterms:modified xsi:type="dcterms:W3CDTF">2019-07-24T07:23:32Z</dcterms:modified>
</cp:coreProperties>
</file>