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256" r:id="rId3"/>
    <p:sldId id="540" r:id="rId4"/>
    <p:sldId id="54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95365"/>
  </p:normalViewPr>
  <p:slideViewPr>
    <p:cSldViewPr snapToGrid="0">
      <p:cViewPr>
        <p:scale>
          <a:sx n="99" d="100"/>
          <a:sy n="99" d="100"/>
        </p:scale>
        <p:origin x="104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9/21/20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9/21/20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9/21/20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9/21/20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9/21/20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9/21/20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9/21/20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9/21/20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9/21/20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New </a:t>
            </a:r>
            <a:r>
              <a:rPr lang="en-US" sz="4400" dirty="0" err="1"/>
              <a:t>Mtt</a:t>
            </a:r>
            <a:r>
              <a:rPr lang="en-US" sz="4400" dirty="0"/>
              <a:t> Binned Samples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21/9/2020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2772746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Georgios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of 2016 and 2017 Slice 700-1000 GeV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7612F-56DA-0E4A-AA0C-672070C3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470" y="1519101"/>
            <a:ext cx="3657600" cy="4320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13D69-F951-2348-AFC5-642DD5ED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67200" y="1519101"/>
            <a:ext cx="3657600" cy="4320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4200A1-C0A5-7543-994A-297A1EAF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85438" y="1519101"/>
            <a:ext cx="3657600" cy="43205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174DB1-19B4-BA42-8DF6-8844821DF260}"/>
              </a:ext>
            </a:extLst>
          </p:cNvPr>
          <p:cNvSpPr txBox="1"/>
          <p:nvPr/>
        </p:nvSpPr>
        <p:spPr>
          <a:xfrm>
            <a:off x="87086" y="741775"/>
            <a:ext cx="4840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2017 doesn’t seem to </a:t>
            </a:r>
            <a:r>
              <a:rPr lang="en-GB" dirty="0">
                <a:solidFill>
                  <a:srgbClr val="FF0000"/>
                </a:solidFill>
              </a:rPr>
              <a:t>ha</a:t>
            </a:r>
            <a:r>
              <a:rPr lang="en-GR" dirty="0">
                <a:solidFill>
                  <a:srgbClr val="FF0000"/>
                </a:solidFill>
              </a:rPr>
              <a:t>ve many entries yet….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Inconclusive result: is the problem fixed?</a:t>
            </a:r>
          </a:p>
        </p:txBody>
      </p:sp>
    </p:spTree>
    <p:extLst>
      <p:ext uri="{BB962C8B-B14F-4D97-AF65-F5344CB8AC3E}">
        <p14:creationId xmlns:p14="http://schemas.microsoft.com/office/powerpoint/2010/main" val="379005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1A323-8888-D141-AA3F-A1BCA96E0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9868" y="1399359"/>
            <a:ext cx="3657600" cy="4320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2067E-BE49-2141-BD4D-9EB2ADDA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23657" y="1399359"/>
            <a:ext cx="3657600" cy="4320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01124E-2D8D-F242-BD8F-E278F0CA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02930" y="1399359"/>
            <a:ext cx="3657600" cy="4320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58D604-D08C-0D43-9265-2913C6165695}"/>
              </a:ext>
            </a:extLst>
          </p:cNvPr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of 2016 and 2018 Slice 1000-Inf 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2F6A0-6DFD-A045-B15A-3BE49850BDC1}"/>
              </a:ext>
            </a:extLst>
          </p:cNvPr>
          <p:cNvSpPr txBox="1"/>
          <p:nvPr/>
        </p:nvSpPr>
        <p:spPr>
          <a:xfrm>
            <a:off x="87086" y="741775"/>
            <a:ext cx="603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2018 1000-Inf: Compatible with 2016 High </a:t>
            </a:r>
            <a:r>
              <a:rPr lang="en-US" dirty="0" err="1">
                <a:solidFill>
                  <a:srgbClr val="FF0000"/>
                </a:solidFill>
              </a:rPr>
              <a:t>Mtt</a:t>
            </a:r>
            <a:r>
              <a:rPr lang="en-US" dirty="0">
                <a:solidFill>
                  <a:srgbClr val="FF0000"/>
                </a:solidFill>
              </a:rPr>
              <a:t> 1000-Inf file</a:t>
            </a:r>
          </a:p>
        </p:txBody>
      </p:sp>
    </p:spTree>
    <p:extLst>
      <p:ext uri="{BB962C8B-B14F-4D97-AF65-F5344CB8AC3E}">
        <p14:creationId xmlns:p14="http://schemas.microsoft.com/office/powerpoint/2010/main" val="4505488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5150</TotalTime>
  <Words>69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Custom Design</vt:lpstr>
      <vt:lpstr> New Mtt Binned Samples NTUA 21/9/2020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1753</cp:revision>
  <dcterms:created xsi:type="dcterms:W3CDTF">2019-11-29T10:22:58Z</dcterms:created>
  <dcterms:modified xsi:type="dcterms:W3CDTF">2020-09-21T11:20:04Z</dcterms:modified>
</cp:coreProperties>
</file>