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31"/>
  </p:notesMasterIdLst>
  <p:handoutMasterIdLst>
    <p:handoutMasterId r:id="rId32"/>
  </p:handoutMasterIdLst>
  <p:sldIdLst>
    <p:sldId id="256" r:id="rId3"/>
    <p:sldId id="344" r:id="rId4"/>
    <p:sldId id="507" r:id="rId5"/>
    <p:sldId id="512" r:id="rId6"/>
    <p:sldId id="513" r:id="rId7"/>
    <p:sldId id="514" r:id="rId8"/>
    <p:sldId id="515" r:id="rId9"/>
    <p:sldId id="516" r:id="rId10"/>
    <p:sldId id="517" r:id="rId11"/>
    <p:sldId id="526" r:id="rId12"/>
    <p:sldId id="530" r:id="rId13"/>
    <p:sldId id="527" r:id="rId14"/>
    <p:sldId id="528" r:id="rId15"/>
    <p:sldId id="537" r:id="rId16"/>
    <p:sldId id="529" r:id="rId17"/>
    <p:sldId id="518" r:id="rId18"/>
    <p:sldId id="520" r:id="rId19"/>
    <p:sldId id="521" r:id="rId20"/>
    <p:sldId id="522" r:id="rId21"/>
    <p:sldId id="523" r:id="rId22"/>
    <p:sldId id="524" r:id="rId23"/>
    <p:sldId id="525" r:id="rId24"/>
    <p:sldId id="531" r:id="rId25"/>
    <p:sldId id="532" r:id="rId26"/>
    <p:sldId id="533" r:id="rId27"/>
    <p:sldId id="534" r:id="rId28"/>
    <p:sldId id="535" r:id="rId29"/>
    <p:sldId id="53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5365"/>
  </p:normalViewPr>
  <p:slideViewPr>
    <p:cSldViewPr snapToGrid="0">
      <p:cViewPr varScale="1">
        <p:scale>
          <a:sx n="90" d="100"/>
          <a:sy n="90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6/16/20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6/16/20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6/16/20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6/16/20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6/16/20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6/16/20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6/16/20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6/16/20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6/16/20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6/16/20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6/16/20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6/16/20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6/16/20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6/16/20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6/16/20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17/6/2020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r>
              <a:rPr lang="en-US" dirty="0"/>
              <a:t>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over All years Double Ratio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D274B-44D7-5B46-A146-3FABCCFB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86441-13D7-D342-9DBE-960EA866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4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over All years Double Ratio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3195C-155F-3D4A-AC68-7E7672E7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6733" y="44062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5EC17-85D9-BE4C-B363-36E5B515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8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over All years Double Ratio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21B4E-6A21-3E47-91DB-EE51EC69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CE1B3-4B0C-3E40-BB10-842A71D4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9653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D9F3F1-7102-DF4B-B485-E4B95301F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10306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Differential Cross Section Measurements (Parton) over All years Double Ratio Norm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5AD881-8452-D942-B698-DD13795D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AB73C0-F288-4143-B323-06F191C1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9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Differential Cross Section Measurements (Parton) over All years Double Ratio Norm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9900A-6BA8-6E48-8C38-687F942B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28548-D02F-3A4C-8D12-4C911FA7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9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Differential Cross Section Measurements (Parton) over All years Double Ratio Norm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12545-384C-FF48-84C4-3ED0FB6F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59085-00E9-0A47-B131-EDA0536F9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9654" y="1340739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A02411-5D09-3343-8B54-2EC4B11C4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7394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8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43" y="290578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5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1CBE5-E8E3-F448-90CE-439C6ABB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EB85AD-8DAB-D447-8A9A-EA0F804AA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7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EC4C2-14B1-E142-9017-37B84DB0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519674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31801-EDE9-8A47-AE72-3FF9F8D62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85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757DD-1944-3C47-8FE7-DFA69DD6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4B46D4-2273-E747-8090-23F00F82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9653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932B4F-A2D9-6D41-A3B9-110B9E0C6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6612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6/16/20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Status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9" y="937162"/>
            <a:ext cx="117717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Signal Extraction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Error Propagation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Consistency checks with Giannis: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Different errors can lead up to big differences in Unfolding results </a:t>
            </a:r>
          </a:p>
          <a:p>
            <a:pPr lvl="1">
              <a:buClr>
                <a:schemeClr val="accent1"/>
              </a:buClr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Differential Cross Section measurements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Data vs Theory Ratio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Double ratio is impossible due to different binning for TOP-18-013 and new measurements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2016 comparison with TOP-18-013 results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2016 comparison with other years</a:t>
            </a:r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 Norm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47ABC-E1CC-5640-94B2-2F127224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528361-B644-C947-8357-DA71BBCDE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7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 Norm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74695-FE27-E04C-9974-179220D4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47252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3AEDC-C0AA-8D4B-A05C-D22576DC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2399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1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 Norm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D6BA9-3C1E-8942-BF8E-0F7FBC7E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FE3F2-850A-6848-95CB-1C90D783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9653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136220-D654-A340-8132-385F2E2A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7392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9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A93AF-AE88-5A41-8258-46AA0895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234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08FED7-18FA-B04F-BCA3-4A01EA6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3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CBC9E-19A2-9441-B3B1-1ADDEDE8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CA0B52-0DA8-A149-B84E-9D62DC85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00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7E083-0B38-1A42-AB75-773049A6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2B59D-50A7-0041-97D3-72694890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9653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8ACA7-E56E-2045-8CED-F61D0D349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7392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0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A9394-669B-8249-9793-F931BCF2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522001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C0720-0D95-D547-9542-B642153D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6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67B5A-D569-2347-AAAD-B1F33124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844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C5DC3-38C6-4042-8764-CC08AD38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5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2AE5C3-0CF1-BB45-B5F7-B7BFD1F1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419786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CB71BD-C7FF-2E49-A0C0-5DD35118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46110" y="1340739"/>
            <a:ext cx="3012694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389816-90A0-F24F-950F-39B8ECCC0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7392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6/16/20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 Double Ratio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F18AE-52FF-374F-9866-1BA83C80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9F596-E3B7-544E-A8B8-602EFD80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3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 Double Ratio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36E0E-7A1C-CB4B-AF25-3418209C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264807-2D81-E34B-B5EA-BB8E08E1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7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 Double Ratio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1BFC4-143B-F94A-9FAE-ED5E83B5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40739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105304-778C-584F-B613-4630D8C1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71119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2DDB87-882C-1E4D-B8CB-F849B9F13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94111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 Double Ratio Norm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50273-B584-8342-A63C-857F367D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3E42F-CA64-084D-8DFB-ACF34691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 Double Ratio Norm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CD9D8-2DD0-F749-A2BC-46473057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433949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812451-D060-734C-825B-68D946D6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9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Differential Cross Section Measurements (Parton) 2016 Double Ratio Norm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6/16/20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98B7B-EE5B-B949-AA3D-5919D50D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1027" y="1340739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2320B-8F5C-C34D-AB6C-3F3D13EB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9653" y="1340739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13853-8414-1C40-B086-9FEDC254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97392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214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4792</TotalTime>
  <Words>593</Words>
  <Application>Microsoft Macintosh PowerPoint</Application>
  <PresentationFormat>Widescreen</PresentationFormat>
  <Paragraphs>164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Custom Design</vt:lpstr>
      <vt:lpstr> HEP Weekly Report NTUA 17/6/2020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1407</cp:revision>
  <dcterms:created xsi:type="dcterms:W3CDTF">2019-11-29T10:22:58Z</dcterms:created>
  <dcterms:modified xsi:type="dcterms:W3CDTF">2020-06-16T17:53:46Z</dcterms:modified>
</cp:coreProperties>
</file>